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16AC88-31D2-4E74-8564-6525C6ACD4F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9821B0-98E8-4A92-BC1E-8DE7D3B72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09600" y="228600"/>
            <a:ext cx="82296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WHOOPING COUGH (PERTUSSIS)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Definition 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is a highly infectious disease caused by bacteria and affecting mainly children under five years.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Causative Organism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caused by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bordetella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pertussis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which is a gram negative bacillus.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Incidence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occurs in all ages but approximately 90% of all cases are children under 5 years.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Mode of Transmission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an airborne disease and therefore spread by: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Droplets from coughing, sneezing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Formites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e.g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handkerchief, beddings, towels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Direct contact with secretions.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457200" y="6096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Incubation Period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7-10 Days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Period of Communicability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Days before the onset of cough to 3 weeks after the onset.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Pathophysiology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After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Bordetella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pertussis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bacteria gains entry into the body, it produces an inflammation of the mucous membrane of the nose, pharynx, larynx, trachea and bronchi.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Clear very sticky mucus is produced as a result of damage of the cells of the respiratory tract.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mucus blocks the lumen of the bronchiole. The child tries to get rid of the mucus by coughing.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cough ends in a characteristic whoop as she takes in air. The whoop may be absent in children under 3 months.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685800" y="762000"/>
            <a:ext cx="76962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Clinical Features 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signs and symptoms occur in 3 stages: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Catarrhal stage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Paroxysmal stage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Convalescent stage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Catarrhal Stage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duration of this stage is 14 days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disease is most infectious during this period. It starts with symptoms of common cold which include: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Cough which is mild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Running nose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rhinorrhea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Sneezing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Lacrimation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watery eyes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Fever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914400" y="125116"/>
            <a:ext cx="74676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Paroxymal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Stage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duration is 6 weeks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3 months.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Attacks of cough which are short and sharp, gathering in speed and duration and ending in a deep inspiration during which the characteristic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whoop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may be heard.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attacks of cough are followed by vomiting and expectoration of tenacious mucus.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cough is more severe at night.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may be cyanosis  due to inadequate oxygen intake during a long bout of coughing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patient may pass urine and stool without control.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child coughs with his mouth open and tongue protruding out.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severe persistent cough causes: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protrusion of the eyeballs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congestion of face and neck veins,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sweating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exhaustion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biting of the tongue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convulsions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bleeding from the nose-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epistaxis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685800" y="1051411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Convalescent Stage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lasts 2 to 3 weeks.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coughs are less frequent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Sputum becomes less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tenaciou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Cessation of vomiting and other symptoms caused by forceful cough.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Diagnosis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History taking - there will be history of paroxysmal cough with a whoop.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Physical examination.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Postnasal swab taken for culture and sensitivity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Bordetella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pertussis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since it normally lives in the mouth, nose and throat.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Blood for WBC reveals a high blood cell count mainly lymphocytes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533400" y="344275"/>
            <a:ext cx="8229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MANAGEMENT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Admit and nurse the patient in isolation.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Maintain bed rest as long as fever is present.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Nurse in a well ventilated room.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Maintain a clear airway by gentle suction to remove the mucus.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Administer oxygen PRN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Take observations of vital signs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temperature, pulse, and respirations 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Put the patient in an upright position during coughing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older children.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infants place them on prone position with the head down.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Give enough fluids either orally or through intravenous infusion to replace the lost fluids and electrolytes and prevent dehydration.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Maintain input output chart.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mother should be encouraged to breast feed the baby immediately after an attack as there will be a quiet period when the child will not cough or vomit.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Frequent feeds should also be given immediately after every cough and vomiting so that the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can be retained.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Antibiotic therapy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Erythromycin 40mgs/kg/day 6 hourly or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Cotrimoxazole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30mg/kg/day for 2 weeks or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Azithromycin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mg/kg/  OD  for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days or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Clarithromycin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15mg/kg/day for 7-10 days.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381000" y="457200"/>
            <a:ext cx="8001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Heavy sedation is strictly contraindicated because the cough reflex will be suppressed. Due to this, the patient cannot get rid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mucoid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secretion leading to complications such as pneumonia.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Mild sedation with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phenobarbitone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3mg/kg/day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may be given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Reduce factors that promote paroxysms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 include: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Chilling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Excitement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Laughing, playing, speaking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Dust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Smoke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Activity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Reassure the patient/guardian during the frightening episode of whooping cough.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Give health education to the patient, parents and relatives of children suffering from whooping cough on: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cause of the disease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Signs and symptoms of the disease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Importance of adequate ventilation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Importance of immunization of under fives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Good nutrition.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609600" y="223451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Complications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1.Pulmonary complications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Pneumonia .This is the most common cause of death.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Atelectasis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(collapse of the lungs)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Emphysema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abnormal dilation of the alveoli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Pneumothorax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air in the pleural cavity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Bronchiectasis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dilatation of the bronchi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Haemorrhage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nose bleeding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epistaxis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subarachnoid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conjunctival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hemorrhage due to increased pressure when coughing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Inguinal hernia,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rectal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prolapse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Weight loss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dehydration.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5. Ulceration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frenulum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the tongue.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.Convulsions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this can lead to brain damage. It is due to cerebral anoxia.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Prognosis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mortality rate is higher in children under 1 year especially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 3 months.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Due to persistent cough and vomiting the child may be unable to breastfeed and this may lead to malnutrition and death.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cough subsides slowly and it may last for a long time. It may recur after mild improvement.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533400" y="557599"/>
            <a:ext cx="7696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Prevention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Control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Immunization with pentavalent vaccine at 6 weeks, 10 weeks and 14 weeks.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 life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since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passive immunity is inherited from the mother and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 is in the first 3 months that whooping cough has a very high mortality.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doses are given because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pertussis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part of the vaccine is made of dead organisms and so it is not as effective as those made of live attenuated organisms.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Isolation of the patient.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Chemoprophylaxis with erythromycin 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Avoid overcrowding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Ensure adequate ventilation.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Good nutrition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Early diagnosis and treatment.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Disinfection of all equipments and other items used by the patient.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Notification of the disease.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iagonal Stripe 2"/>
          <p:cNvSpPr/>
          <p:nvPr/>
        </p:nvSpPr>
        <p:spPr>
          <a:xfrm>
            <a:off x="228600" y="5486400"/>
            <a:ext cx="8077200" cy="1066800"/>
          </a:xfrm>
          <a:prstGeom prst="diagStrip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</TotalTime>
  <Words>1046</Words>
  <Application>Microsoft Office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MASURPRISE</dc:creator>
  <cp:lastModifiedBy>WARUTERE</cp:lastModifiedBy>
  <cp:revision>17</cp:revision>
  <dcterms:created xsi:type="dcterms:W3CDTF">2020-08-22T15:43:29Z</dcterms:created>
  <dcterms:modified xsi:type="dcterms:W3CDTF">2020-08-26T13:07:19Z</dcterms:modified>
</cp:coreProperties>
</file>