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9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6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2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966A-9E51-42E7-BE3C-690A98397056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6A40-6E52-4496-998C-58C000747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Bronchopneumonia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SYLVIA NANJALA SIMIYU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3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BRONCHOPNEUMONIA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Pneumonia that is distributed in a patchy fashion, having originated in one or more localized areas within the bronchi and extending to adjacent lung parenchyma caused by various micro-organisms</a:t>
            </a:r>
          </a:p>
          <a:p>
            <a:r>
              <a:rPr lang="en-US" dirty="0" smtClean="0"/>
              <a:t>Pneumonia – inflammation of lung parenchyma caused by various microorganisms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3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Pathophysiology of bronchopneumonia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Starts with normal/ harmful flora in upper respiratory tract, which are then aspirated into the lungs</a:t>
            </a:r>
          </a:p>
          <a:p>
            <a:r>
              <a:rPr lang="en-US" dirty="0" smtClean="0"/>
              <a:t>May also start with blood-borne organisms that enter the pulmonary circulation and are trapped in pulmonary capillary bed.</a:t>
            </a:r>
          </a:p>
          <a:p>
            <a:r>
              <a:rPr lang="en-US" dirty="0" smtClean="0"/>
              <a:t>It may also occur as a complication of chicken pox, measles, diphtheria, typhoid fever and acute </a:t>
            </a:r>
            <a:r>
              <a:rPr lang="en-US" smtClean="0"/>
              <a:t>broncholitis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9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Pathophysiology of bronchopneumonia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Inflammatory reaction occurs in the alveoli, producing exudate, which interferes with diffusion of oxygen and carbon-dioxide</a:t>
            </a:r>
          </a:p>
          <a:p>
            <a:r>
              <a:rPr lang="en-US" dirty="0" smtClean="0"/>
              <a:t>WBCs (neutrophils), migrate into alveoli and fill the normally air filled alveoli</a:t>
            </a:r>
          </a:p>
          <a:p>
            <a:r>
              <a:rPr lang="en-US" dirty="0" smtClean="0"/>
              <a:t>There’s poor ventilation in lungs due to secretions and mucosal edema- leading to partial occlusion of bronchi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4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Pathophysiology of bronchopneumonia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Bronchospasms may occur with patients with pre-existing airway disease e.g. asthma</a:t>
            </a:r>
          </a:p>
          <a:p>
            <a:r>
              <a:rPr lang="en-US" dirty="0" smtClean="0"/>
              <a:t>Hypoventilation occurs leading to hypoxemia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12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features of bronchopneumonia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Sudden onset of chills with rapidly rising fevers of 38.5- 40.5degrees Celsius</a:t>
            </a:r>
          </a:p>
          <a:p>
            <a:r>
              <a:rPr lang="en-US" dirty="0" smtClean="0"/>
              <a:t>Pleuritic chest pain aggravated by deep breathing and coughing</a:t>
            </a:r>
          </a:p>
          <a:p>
            <a:r>
              <a:rPr lang="en-US" dirty="0" smtClean="0"/>
              <a:t>Tachypnea</a:t>
            </a:r>
          </a:p>
          <a:p>
            <a:r>
              <a:rPr lang="en-US" dirty="0" smtClean="0"/>
              <a:t>Rapid bounding pulse</a:t>
            </a:r>
          </a:p>
          <a:p>
            <a:r>
              <a:rPr lang="en-US" dirty="0" smtClean="0"/>
              <a:t>Relative bradycardia</a:t>
            </a:r>
          </a:p>
          <a:p>
            <a:r>
              <a:rPr lang="en-US" dirty="0" smtClean="0"/>
              <a:t>Some have upper respiratory tract infection e.g. nasal congestion, sore throat</a:t>
            </a:r>
          </a:p>
          <a:p>
            <a:r>
              <a:rPr lang="en-US" dirty="0" smtClean="0"/>
              <a:t>Headache, low grade fever, pleuritic chest pain, myalgia, rash, pharyngitis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0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Administration of appropriate anti-infective- antibiotics, antifungals or antivirals depending on causative agent.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Good </a:t>
            </a:r>
            <a:r>
              <a:rPr lang="en-US" dirty="0"/>
              <a:t>nursing 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Bed </a:t>
            </a:r>
            <a:r>
              <a:rPr lang="en-US" dirty="0"/>
              <a:t>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Suction </a:t>
            </a:r>
            <a:r>
              <a:rPr lang="en-US" dirty="0"/>
              <a:t>to remove secretions from </a:t>
            </a:r>
            <a:r>
              <a:rPr lang="en-US" dirty="0" smtClean="0"/>
              <a:t>tracheobronchial tree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Oxygen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Symptomatic </a:t>
            </a:r>
            <a:r>
              <a:rPr lang="en-US" dirty="0"/>
              <a:t>treatment for cough, </a:t>
            </a:r>
            <a:r>
              <a:rPr lang="en-US" dirty="0" smtClean="0"/>
              <a:t>restlessness, fever </a:t>
            </a:r>
            <a:r>
              <a:rPr lang="en-US" dirty="0"/>
              <a:t>and </a:t>
            </a:r>
            <a:r>
              <a:rPr lang="en-US" dirty="0" smtClean="0"/>
              <a:t>pain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Adequate </a:t>
            </a:r>
            <a:r>
              <a:rPr lang="en-US" dirty="0"/>
              <a:t>fluid and dietary intake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Treatment </a:t>
            </a:r>
            <a:r>
              <a:rPr lang="en-US" dirty="0"/>
              <a:t>of congestive cardiac failure, if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Physiotherapy</a:t>
            </a:r>
            <a:r>
              <a:rPr lang="en-US" dirty="0"/>
              <a:t>: Breathing exercise during </a:t>
            </a:r>
            <a:r>
              <a:rPr lang="en-US" dirty="0" smtClean="0"/>
              <a:t>recovery are </a:t>
            </a:r>
            <a:r>
              <a:rPr lang="en-US" dirty="0"/>
              <a:t>of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Surgical </a:t>
            </a:r>
            <a:r>
              <a:rPr lang="en-US" dirty="0"/>
              <a:t>intervention may be needed in </a:t>
            </a:r>
            <a:r>
              <a:rPr lang="en-US" dirty="0" smtClean="0"/>
              <a:t>subjects who </a:t>
            </a:r>
            <a:r>
              <a:rPr lang="en-US" dirty="0"/>
              <a:t>have developed complications like </a:t>
            </a:r>
            <a:r>
              <a:rPr lang="en-US" dirty="0" smtClean="0"/>
              <a:t>empyema or </a:t>
            </a:r>
            <a:r>
              <a:rPr lang="en-US" dirty="0"/>
              <a:t>tension </a:t>
            </a:r>
            <a:r>
              <a:rPr lang="en-US" dirty="0" smtClean="0"/>
              <a:t>pneumothorax.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Bronchopneumonia </vt:lpstr>
      <vt:lpstr>BRONCHOPNEUMONIA</vt:lpstr>
      <vt:lpstr>Pathophysiology of bronchopneumonia</vt:lpstr>
      <vt:lpstr>Pathophysiology of bronchopneumonia</vt:lpstr>
      <vt:lpstr>Pathophysiology of bronchopneumonia</vt:lpstr>
      <vt:lpstr>Clinical features of bronchopneumonia</vt:lpstr>
      <vt:lpstr>Management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Bronchopneumonia</dc:title>
  <dc:creator>SYLVIA</dc:creator>
  <cp:lastModifiedBy>SYLVIA</cp:lastModifiedBy>
  <cp:revision>3</cp:revision>
  <dcterms:created xsi:type="dcterms:W3CDTF">2021-01-29T04:01:49Z</dcterms:created>
  <dcterms:modified xsi:type="dcterms:W3CDTF">2021-01-29T04:30:17Z</dcterms:modified>
</cp:coreProperties>
</file>