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Yellow fever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asuma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Keep pt in a mosquito free area- </a:t>
            </a:r>
            <a:r>
              <a:rPr lang="en-US" dirty="0" err="1" smtClean="0"/>
              <a:t>bc</a:t>
            </a:r>
            <a:r>
              <a:rPr lang="en-US" dirty="0" smtClean="0"/>
              <a:t> pts are viremic in acute phase.</a:t>
            </a:r>
          </a:p>
          <a:p>
            <a:r>
              <a:rPr lang="en-US" dirty="0" smtClean="0"/>
              <a:t>Treatment largely  supportive;</a:t>
            </a:r>
          </a:p>
          <a:p>
            <a:r>
              <a:rPr lang="en-US" dirty="0" smtClean="0"/>
              <a:t>Sponging and acetaminophen to reduce temperatures</a:t>
            </a:r>
          </a:p>
          <a:p>
            <a:r>
              <a:rPr lang="en-US" dirty="0" smtClean="0"/>
              <a:t>Vigorous fluid replacement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Treatment…cont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acid-base imbalance</a:t>
            </a:r>
          </a:p>
          <a:p>
            <a:r>
              <a:rPr lang="en-US" dirty="0" smtClean="0"/>
              <a:t>Maintain nutritional intake to lessen severity of hypoglycemia.</a:t>
            </a:r>
          </a:p>
          <a:p>
            <a:r>
              <a:rPr lang="en-US" dirty="0" smtClean="0"/>
              <a:t>Avoid hepatotoxic, neurotoxic and nephrotoxic drugs.</a:t>
            </a:r>
          </a:p>
          <a:p>
            <a:r>
              <a:rPr lang="en-US" dirty="0" smtClean="0"/>
              <a:t>Avoid drugs metabolized by liver.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hemorrhage</a:t>
            </a:r>
          </a:p>
          <a:p>
            <a:r>
              <a:rPr lang="en-US" dirty="0" smtClean="0"/>
              <a:t>Liver failure</a:t>
            </a:r>
          </a:p>
          <a:p>
            <a:r>
              <a:rPr lang="en-US" dirty="0" smtClean="0"/>
              <a:t>Renal failure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Yellow fever 17D live-attenuated vaccine.</a:t>
            </a:r>
          </a:p>
          <a:p>
            <a:r>
              <a:rPr lang="en-US" dirty="0" smtClean="0"/>
              <a:t>Administered as a single dose of 0.5ml subcutaneous injection at least 10days before arrival in an endemic area.</a:t>
            </a:r>
          </a:p>
          <a:p>
            <a:r>
              <a:rPr lang="en-US" dirty="0" smtClean="0"/>
              <a:t>Vaccination is valid for 10yrs for intl travel certification although immunity may last 40yrs- lifetime.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Contraindications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Infants less than 4months shldnt be vaccinated(risk of encephalitis and death)</a:t>
            </a:r>
          </a:p>
          <a:p>
            <a:r>
              <a:rPr lang="en-US" dirty="0" smtClean="0"/>
              <a:t>Persons with symptomatic immune deficiency dzz</a:t>
            </a:r>
          </a:p>
          <a:p>
            <a:r>
              <a:rPr lang="en-US" dirty="0" smtClean="0"/>
              <a:t>Pts on immunosuppressants</a:t>
            </a:r>
          </a:p>
          <a:p>
            <a:r>
              <a:rPr lang="en-US" dirty="0" smtClean="0"/>
              <a:t>Ppl with hx of thymectomy.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 for your attention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have a fab day.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introduction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Yellow fever virus is an enveloped single stranded RNA virus of the family FLAVIVIRUS.</a:t>
            </a:r>
          </a:p>
          <a:p>
            <a:r>
              <a:rPr lang="en-US" dirty="0" smtClean="0"/>
              <a:t>it has 3 genotypes;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 CENTRAL Africa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IIA-west Africa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IIB- SOUTH AMERICA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Kenya is classified a low risk yellow fever infection country, with the last outbreak having occurred in 1992</a:t>
            </a:r>
            <a:r>
              <a:rPr lang="en-US" b="1" dirty="0" smtClean="0"/>
              <a:t>. (imported cases)</a:t>
            </a:r>
            <a:endParaRPr lang="en-US" b="1" dirty="0" smtClean="0"/>
          </a:p>
          <a:p>
            <a:r>
              <a:rPr lang="en-US" b="1" dirty="0" smtClean="0"/>
              <a:t>  may be less severe in children, with subclinical infection–to–clinical case ratios of ≥2 : 1.</a:t>
            </a:r>
          </a:p>
          <a:p>
            <a:r>
              <a:rPr lang="en-US" b="1" dirty="0" smtClean="0"/>
              <a:t> In areas where outbreaks of urban yellow fever are common, most cases involve children because many adults are immune.</a:t>
            </a:r>
          </a:p>
          <a:p>
            <a:endParaRPr lang="en-US" dirty="0"/>
          </a:p>
        </p:txBody>
      </p:sp>
      <p:pic>
        <p:nvPicPr>
          <p:cNvPr id="8" name="Content Placeholder 7" descr="yellowfever keny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524000"/>
            <a:ext cx="3886199" cy="41147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Yellow fever is transmitted through bite by an infected mosquito.</a:t>
            </a:r>
          </a:p>
          <a:p>
            <a:endParaRPr lang="en-US" dirty="0" smtClean="0"/>
          </a:p>
          <a:p>
            <a:r>
              <a:rPr lang="en-US" dirty="0" smtClean="0"/>
              <a:t>There are 2 transmission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Urban cycle. Human- aedes aegypti-human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Jungle cycle. Monkey- jungle mosquito-monkey.</a:t>
            </a:r>
            <a:endParaRPr lang="en-US" dirty="0"/>
          </a:p>
        </p:txBody>
      </p:sp>
      <p:pic>
        <p:nvPicPr>
          <p:cNvPr id="7" name="Content Placeholder 6" descr="jungle yellow fever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343400" y="762000"/>
            <a:ext cx="4343400" cy="5029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viral injury to the liver interferes with fxns of liver including biosynthesis and detoxification.</a:t>
            </a:r>
          </a:p>
          <a:p>
            <a:r>
              <a:rPr lang="en-US" dirty="0" smtClean="0"/>
              <a:t>Liver shows coagulative necrosis in midzone liver and eosinophilic degeneration of hepatocytes.</a:t>
            </a:r>
          </a:p>
          <a:p>
            <a:r>
              <a:rPr lang="en-US" dirty="0" smtClean="0"/>
              <a:t>Micro vacuolar fatty change and minimal inflammation.</a:t>
            </a:r>
          </a:p>
          <a:p>
            <a:r>
              <a:rPr lang="en-US" dirty="0" smtClean="0"/>
              <a:t>Heart- myocardial fibre degeneration and  fatty infiltration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Patho..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Kidneys- ATN</a:t>
            </a:r>
          </a:p>
          <a:p>
            <a:r>
              <a:rPr lang="en-US" dirty="0" smtClean="0"/>
              <a:t>Brain- edema and petechial hemorrhages.</a:t>
            </a:r>
          </a:p>
          <a:p>
            <a:r>
              <a:rPr lang="en-US" dirty="0" smtClean="0"/>
              <a:t>Hemorrhage is due to reduced synthesis of vit K dependent clotting factors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Africa, clinically mild infxns are frequent.</a:t>
            </a:r>
          </a:p>
          <a:p>
            <a:r>
              <a:rPr lang="en-US" dirty="0" smtClean="0"/>
              <a:t>Classic yellow fever- sudden onset of fever, headache, myalgia, lumbosacral pain, anorexia, nausea &amp; vomiting.</a:t>
            </a:r>
          </a:p>
          <a:p>
            <a:r>
              <a:rPr lang="en-US" dirty="0" smtClean="0"/>
              <a:t>After 2 days- brief remission followed by 6-24hr reappearance of symptoms including jaundice,deH2O, GI &amp;other hemorrhages.</a:t>
            </a:r>
          </a:p>
          <a:p>
            <a:r>
              <a:rPr lang="en-US" dirty="0" smtClean="0"/>
              <a:t>Death occurs within 7-10days. In severe cases the fatality rate approaches 50%.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patients survive the acute phase of illness but later succumb to renal failure or myocardial damage.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LAB FINDINGS.</a:t>
            </a:r>
          </a:p>
          <a:p>
            <a:r>
              <a:rPr lang="en-US" dirty="0" smtClean="0"/>
              <a:t>LEUKOPENIA</a:t>
            </a:r>
          </a:p>
          <a:p>
            <a:r>
              <a:rPr lang="en-US" dirty="0" smtClean="0"/>
              <a:t>Prolonged clotting, prothrombin&amp; partial thromboplastin times(</a:t>
            </a:r>
            <a:r>
              <a:rPr lang="en-US" sz="3200" dirty="0" err="1" smtClean="0"/>
              <a:t>aptt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index of suspicion in endemic areas or hx of travel(non-immunized) to endemic area(2wks be4 onset).</a:t>
            </a:r>
          </a:p>
          <a:p>
            <a:r>
              <a:rPr lang="en-US" dirty="0" smtClean="0"/>
              <a:t>Detection of virus or viral antigen in acute-phase blood samples.</a:t>
            </a:r>
          </a:p>
          <a:p>
            <a:r>
              <a:rPr lang="en-US" dirty="0" smtClean="0"/>
              <a:t>Diff dx??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6061</TotalTime>
  <Words>464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Yellow fever  asuma</vt:lpstr>
      <vt:lpstr>introduction</vt:lpstr>
      <vt:lpstr>EPIDEMIOLOGY</vt:lpstr>
      <vt:lpstr>transmission</vt:lpstr>
      <vt:lpstr>pathogenesis</vt:lpstr>
      <vt:lpstr>Patho.. cont</vt:lpstr>
      <vt:lpstr>Clinical presentation</vt:lpstr>
      <vt:lpstr>Slide 8</vt:lpstr>
      <vt:lpstr>Diagnosis.</vt:lpstr>
      <vt:lpstr>treatment</vt:lpstr>
      <vt:lpstr>Treatment…cont</vt:lpstr>
      <vt:lpstr>complications</vt:lpstr>
      <vt:lpstr>prevention</vt:lpstr>
      <vt:lpstr>Contraindications</vt:lpstr>
      <vt:lpstr>Thank you for your attention  have a fab day.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fever</dc:title>
  <dc:creator>ASUMA PC</dc:creator>
  <cp:lastModifiedBy>WINNIE</cp:lastModifiedBy>
  <cp:revision>46</cp:revision>
  <dcterms:created xsi:type="dcterms:W3CDTF">2006-08-16T00:00:00Z</dcterms:created>
  <dcterms:modified xsi:type="dcterms:W3CDTF">2017-05-23T17:36:55Z</dcterms:modified>
</cp:coreProperties>
</file>