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97B48-E9AE-4198-B351-4ED4CFE95322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50E2D-0F72-4D2E-BB1D-B5EBBA1F048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22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50E2D-0F72-4D2E-BB1D-B5EBBA1F04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6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50E2D-0F72-4D2E-BB1D-B5EBBA1F04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972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10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7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76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37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26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56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17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7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7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7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3380A-5FF1-4C3F-9341-B39C96F0C233}" type="datetimeFigureOut">
              <a:rPr lang="en-US" smtClean="0"/>
              <a:t>4/29/2024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0B395-437C-4F4C-BD22-0A9CB07605B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72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REHABILITATION</a:t>
            </a:r>
            <a:br>
              <a:rPr lang="en-US" dirty="0" smtClean="0"/>
            </a:br>
            <a:r>
              <a:rPr lang="en-US" dirty="0" smtClean="0"/>
              <a:t>physiotherapist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Dfn</a:t>
            </a:r>
            <a:r>
              <a:rPr lang="en-US" dirty="0" smtClean="0"/>
              <a:t> </a:t>
            </a:r>
          </a:p>
          <a:p>
            <a:r>
              <a:rPr lang="en-US" dirty="0" smtClean="0"/>
              <a:t>Action of restoring someone to health/normal life through training therapy</a:t>
            </a:r>
          </a:p>
          <a:p>
            <a:r>
              <a:rPr lang="en-US" dirty="0" smtClean="0"/>
              <a:t>Imprisonment, addiction or illness</a:t>
            </a:r>
          </a:p>
          <a:p>
            <a:r>
              <a:rPr lang="en-US" dirty="0" smtClean="0"/>
              <a:t>Restore function – movement, mobility/accessibility</a:t>
            </a:r>
          </a:p>
          <a:p>
            <a:r>
              <a:rPr lang="en-US" dirty="0"/>
              <a:t> </a:t>
            </a:r>
            <a:r>
              <a:rPr lang="en-US" dirty="0" smtClean="0"/>
              <a:t>Restore ADLS </a:t>
            </a:r>
            <a:r>
              <a:rPr lang="en-US" dirty="0" smtClean="0"/>
              <a:t>(</a:t>
            </a:r>
            <a:r>
              <a:rPr lang="en-US" dirty="0"/>
              <a:t>Activities of daily living)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smtClean="0"/>
              <a:t>eating, toileting, brushing teeth, shoes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8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Dfn</a:t>
            </a:r>
            <a:r>
              <a:rPr lang="en-US" dirty="0" smtClean="0"/>
              <a:t> – any restriction or lack of </a:t>
            </a:r>
            <a:r>
              <a:rPr lang="en-US" smtClean="0"/>
              <a:t>ability to do </a:t>
            </a:r>
            <a:r>
              <a:rPr lang="en-US" dirty="0" smtClean="0"/>
              <a:t>an activity in the manner considered normal for human being.</a:t>
            </a:r>
          </a:p>
          <a:p>
            <a:r>
              <a:rPr lang="en-US" dirty="0" smtClean="0"/>
              <a:t>Impairment – any loss or abnormality of psychological or anatomical structure or function</a:t>
            </a:r>
          </a:p>
          <a:p>
            <a:r>
              <a:rPr lang="en-US" dirty="0" smtClean="0"/>
              <a:t>Handicap – a disadvantage for a given individual</a:t>
            </a:r>
            <a:r>
              <a:rPr lang="en-US" dirty="0"/>
              <a:t> </a:t>
            </a:r>
            <a:r>
              <a:rPr lang="en-US" dirty="0" smtClean="0"/>
              <a:t>that limits or prevents the </a:t>
            </a:r>
            <a:r>
              <a:rPr lang="en-US" dirty="0" err="1" smtClean="0"/>
              <a:t>fulfilment</a:t>
            </a:r>
            <a:r>
              <a:rPr lang="en-US" dirty="0" smtClean="0"/>
              <a:t> of a role that is normal.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1875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Barriers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Barriers raging from</a:t>
            </a:r>
          </a:p>
          <a:p>
            <a:r>
              <a:rPr lang="en-US" dirty="0" smtClean="0"/>
              <a:t>Environmental/</a:t>
            </a:r>
            <a:r>
              <a:rPr lang="en-US" dirty="0" err="1" smtClean="0"/>
              <a:t>physiscal</a:t>
            </a:r>
            <a:endParaRPr lang="en-US" dirty="0" smtClean="0"/>
          </a:p>
          <a:p>
            <a:r>
              <a:rPr lang="en-US" dirty="0" smtClean="0"/>
              <a:t>Communications</a:t>
            </a:r>
          </a:p>
          <a:p>
            <a:r>
              <a:rPr lang="en-US" dirty="0" smtClean="0"/>
              <a:t>Educational</a:t>
            </a:r>
          </a:p>
          <a:p>
            <a:r>
              <a:rPr lang="en-US" dirty="0" smtClean="0"/>
              <a:t>Social/sports</a:t>
            </a:r>
          </a:p>
          <a:p>
            <a:r>
              <a:rPr lang="en-US" dirty="0" smtClean="0"/>
              <a:t>Economic/</a:t>
            </a:r>
            <a:r>
              <a:rPr lang="en-US" dirty="0" err="1" smtClean="0"/>
              <a:t>emplyoment</a:t>
            </a:r>
            <a:endParaRPr lang="en-US" dirty="0" smtClean="0"/>
          </a:p>
          <a:p>
            <a:r>
              <a:rPr lang="en-US" dirty="0" smtClean="0"/>
              <a:t>Stigma/altitude</a:t>
            </a:r>
          </a:p>
          <a:p>
            <a:r>
              <a:rPr lang="en-US" dirty="0" smtClean="0"/>
              <a:t>Prevents disabled persons from obtaining quality of 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97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NCPWD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NCPWD – national council of persons with disability.</a:t>
            </a:r>
          </a:p>
          <a:p>
            <a:r>
              <a:rPr lang="en-US" dirty="0" smtClean="0"/>
              <a:t>Established in Dec 2004 following an act (</a:t>
            </a:r>
            <a:r>
              <a:rPr lang="en-US" dirty="0" err="1" smtClean="0"/>
              <a:t>pwd</a:t>
            </a:r>
            <a:r>
              <a:rPr lang="en-US" dirty="0" smtClean="0"/>
              <a:t>)bill 2003.whose core function was to </a:t>
            </a:r>
          </a:p>
          <a:p>
            <a:r>
              <a:rPr lang="en-US" dirty="0" smtClean="0"/>
              <a:t>Formulate polices for </a:t>
            </a:r>
            <a:r>
              <a:rPr lang="en-US" dirty="0" err="1" smtClean="0"/>
              <a:t>pwds</a:t>
            </a:r>
            <a:endParaRPr lang="en-US" dirty="0" smtClean="0"/>
          </a:p>
          <a:p>
            <a:r>
              <a:rPr lang="en-US" dirty="0" smtClean="0"/>
              <a:t>Registration of persons with disability</a:t>
            </a:r>
          </a:p>
          <a:p>
            <a:r>
              <a:rPr lang="en-US" dirty="0" smtClean="0"/>
              <a:t>Champion for removal of the </a:t>
            </a:r>
            <a:r>
              <a:rPr lang="en-US" dirty="0" err="1" smtClean="0"/>
              <a:t>barreirs</a:t>
            </a:r>
            <a:endParaRPr lang="en-US" dirty="0" smtClean="0"/>
          </a:p>
          <a:p>
            <a:r>
              <a:rPr lang="en-US" dirty="0" smtClean="0"/>
              <a:t>Conduct inquiry  concerning welfare and rehabilitation of </a:t>
            </a:r>
            <a:r>
              <a:rPr lang="en-US" dirty="0" err="1" smtClean="0"/>
              <a:t>pwds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08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council in consultation with the government gave </a:t>
            </a:r>
            <a:r>
              <a:rPr lang="en-US" dirty="0" err="1" smtClean="0"/>
              <a:t>pwds</a:t>
            </a:r>
            <a:r>
              <a:rPr lang="en-US" dirty="0" smtClean="0"/>
              <a:t> the following rights</a:t>
            </a:r>
          </a:p>
          <a:p>
            <a:r>
              <a:rPr lang="en-US" dirty="0" smtClean="0"/>
              <a:t>Right to education, accessibility, employment, social gathering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All building must be disability friendly </a:t>
            </a:r>
            <a:r>
              <a:rPr lang="en-US" dirty="0" err="1" smtClean="0"/>
              <a:t>ie</a:t>
            </a:r>
            <a:r>
              <a:rPr lang="en-US" dirty="0" smtClean="0"/>
              <a:t> should have rams and all other adjustments to enable to access services easily </a:t>
            </a:r>
            <a:r>
              <a:rPr lang="en-US" dirty="0" err="1" smtClean="0"/>
              <a:t>eg</a:t>
            </a:r>
            <a:r>
              <a:rPr lang="en-US" dirty="0" smtClean="0"/>
              <a:t> in the banks, hospitals and in story buildings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043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Any question ?   </a:t>
            </a:r>
          </a:p>
          <a:p>
            <a:endParaRPr lang="en-US" b="1" dirty="0"/>
          </a:p>
          <a:p>
            <a:r>
              <a:rPr lang="en-US" b="1" dirty="0" smtClean="0"/>
              <a:t>             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449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Systems with conditions requiring rehab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CNS – congenital </a:t>
            </a:r>
            <a:r>
              <a:rPr lang="en-US" dirty="0" err="1" smtClean="0"/>
              <a:t>dses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CVS – </a:t>
            </a:r>
          </a:p>
          <a:p>
            <a:r>
              <a:rPr lang="en-US" dirty="0" smtClean="0"/>
              <a:t>Musculoskeletal – traumatic, degenerative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Respiratory </a:t>
            </a:r>
            <a:r>
              <a:rPr lang="en-US" dirty="0" err="1" smtClean="0"/>
              <a:t>dses</a:t>
            </a:r>
            <a:endParaRPr lang="en-US" dirty="0" smtClean="0"/>
          </a:p>
          <a:p>
            <a:r>
              <a:rPr lang="en-US" dirty="0" smtClean="0"/>
              <a:t>Endocrine </a:t>
            </a:r>
            <a:r>
              <a:rPr lang="en-US" dirty="0" err="1" smtClean="0"/>
              <a:t>dses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GIT, URINARY,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6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Importance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maintain body alignments.</a:t>
            </a:r>
          </a:p>
          <a:p>
            <a:r>
              <a:rPr lang="en-US" dirty="0" smtClean="0"/>
              <a:t>Prevent contractures.</a:t>
            </a:r>
          </a:p>
          <a:p>
            <a:r>
              <a:rPr lang="en-US" dirty="0" smtClean="0"/>
              <a:t>Prevent bed sores.</a:t>
            </a:r>
          </a:p>
          <a:p>
            <a:r>
              <a:rPr lang="en-US" dirty="0" smtClean="0"/>
              <a:t>Maintain comfort</a:t>
            </a:r>
          </a:p>
          <a:p>
            <a:r>
              <a:rPr lang="en-US" b="1" smtClean="0"/>
              <a:t>Who require bed positioning</a:t>
            </a:r>
          </a:p>
          <a:p>
            <a:endParaRPr lang="en-US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00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Patients with reduced blood circulation</a:t>
            </a:r>
          </a:p>
          <a:p>
            <a:r>
              <a:rPr lang="en-US" dirty="0" smtClean="0"/>
              <a:t>Skin prone to breakage</a:t>
            </a:r>
          </a:p>
          <a:p>
            <a:r>
              <a:rPr lang="en-US" dirty="0" err="1" smtClean="0"/>
              <a:t>Pts</a:t>
            </a:r>
            <a:r>
              <a:rPr lang="en-US" dirty="0" smtClean="0"/>
              <a:t> with muscle paralysis</a:t>
            </a:r>
          </a:p>
          <a:p>
            <a:r>
              <a:rPr lang="en-US" dirty="0" err="1" smtClean="0"/>
              <a:t>Pts</a:t>
            </a:r>
            <a:r>
              <a:rPr lang="en-US" dirty="0" smtClean="0"/>
              <a:t> with joint tightness, spastic or arthritis</a:t>
            </a:r>
          </a:p>
          <a:p>
            <a:r>
              <a:rPr lang="en-US" b="1" dirty="0" smtClean="0"/>
              <a:t>Areas prone to bed sores</a:t>
            </a:r>
          </a:p>
          <a:p>
            <a:r>
              <a:rPr lang="en-US" dirty="0" smtClean="0"/>
              <a:t>Occiput, scapular, elbow, trochanter, gluteal,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06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Bed positioning </a:t>
            </a:r>
            <a:r>
              <a:rPr lang="en-US" dirty="0" err="1" smtClean="0"/>
              <a:t>Equipments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Orthpedic</a:t>
            </a:r>
            <a:r>
              <a:rPr lang="en-US" dirty="0" smtClean="0"/>
              <a:t> bed –give components</a:t>
            </a:r>
          </a:p>
          <a:p>
            <a:r>
              <a:rPr lang="en-US" dirty="0" err="1" smtClean="0"/>
              <a:t>Matresses</a:t>
            </a:r>
            <a:endParaRPr lang="en-US" dirty="0" smtClean="0"/>
          </a:p>
          <a:p>
            <a:r>
              <a:rPr lang="en-US" dirty="0" smtClean="0"/>
              <a:t>Foot boards</a:t>
            </a:r>
          </a:p>
          <a:p>
            <a:r>
              <a:rPr lang="en-US" dirty="0" smtClean="0"/>
              <a:t>Pillows</a:t>
            </a:r>
          </a:p>
          <a:p>
            <a:r>
              <a:rPr lang="en-US" b="1" dirty="0" smtClean="0"/>
              <a:t>Complications of bed rest</a:t>
            </a:r>
          </a:p>
          <a:p>
            <a:r>
              <a:rPr lang="en-US" dirty="0" smtClean="0"/>
              <a:t>Bed sores</a:t>
            </a:r>
          </a:p>
          <a:p>
            <a:r>
              <a:rPr lang="en-US" smtClean="0"/>
              <a:t>Reduced muscle tone</a:t>
            </a:r>
            <a:endParaRPr lang="en-US" dirty="0" smtClean="0"/>
          </a:p>
          <a:p>
            <a:r>
              <a:rPr lang="en-US" dirty="0" smtClean="0"/>
              <a:t>Osteoporosis</a:t>
            </a:r>
          </a:p>
          <a:p>
            <a:r>
              <a:rPr lang="en-US" dirty="0" smtClean="0"/>
              <a:t>Deformities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97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 smtClean="0"/>
              <a:t>Defn</a:t>
            </a:r>
            <a:r>
              <a:rPr lang="en-US" dirty="0" smtClean="0"/>
              <a:t> - Movement from one place to another </a:t>
            </a:r>
          </a:p>
          <a:p>
            <a:r>
              <a:rPr lang="en-US" b="1" dirty="0" smtClean="0"/>
              <a:t>Ambulatory aid </a:t>
            </a:r>
            <a:r>
              <a:rPr lang="en-US" dirty="0" smtClean="0"/>
              <a:t>– are mechanical aids that enables a person move from one place to another and perform ADLs</a:t>
            </a:r>
          </a:p>
          <a:p>
            <a:r>
              <a:rPr lang="en-US" dirty="0" smtClean="0"/>
              <a:t>Types 1. crutches – axillary, elbow, gutter</a:t>
            </a:r>
          </a:p>
          <a:p>
            <a:r>
              <a:rPr lang="en-US" b="1" dirty="0" smtClean="0"/>
              <a:t>Measurements</a:t>
            </a:r>
            <a:r>
              <a:rPr lang="en-US" dirty="0" smtClean="0"/>
              <a:t>. Done on standing or supine lying by tape measure</a:t>
            </a:r>
          </a:p>
          <a:p>
            <a:r>
              <a:rPr lang="en-US" dirty="0" smtClean="0"/>
              <a:t> axilla to medial malleoli. </a:t>
            </a:r>
          </a:p>
          <a:p>
            <a:r>
              <a:rPr lang="en-US" b="1" dirty="0" smtClean="0"/>
              <a:t>Hand grip </a:t>
            </a:r>
            <a:r>
              <a:rPr lang="en-US" dirty="0" smtClean="0"/>
              <a:t>– greater </a:t>
            </a:r>
            <a:r>
              <a:rPr lang="en-US" dirty="0" err="1" smtClean="0"/>
              <a:t>tronchanter</a:t>
            </a:r>
            <a:r>
              <a:rPr lang="en-US" dirty="0" smtClean="0"/>
              <a:t> to the floor (2/3) of the above </a:t>
            </a:r>
          </a:p>
          <a:p>
            <a:r>
              <a:rPr lang="en-US" dirty="0" smtClean="0"/>
              <a:t>Examples of aids – crutches, walking frame, sticks, parallel bars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14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Mobility aid </a:t>
            </a:r>
            <a:r>
              <a:rPr lang="en-US" dirty="0" smtClean="0"/>
              <a:t>– Is a device that assists patients movement from one place to another with independence.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wheelchair, trolley, stretcher, ambulance etc.</a:t>
            </a:r>
          </a:p>
          <a:p>
            <a:r>
              <a:rPr lang="en-US" dirty="0" smtClean="0"/>
              <a:t>Other types of aids assists during ADLs performance </a:t>
            </a:r>
            <a:r>
              <a:rPr lang="en-US" dirty="0" err="1" smtClean="0"/>
              <a:t>eg</a:t>
            </a:r>
            <a:r>
              <a:rPr lang="en-US" dirty="0" smtClean="0"/>
              <a:t> </a:t>
            </a:r>
            <a:r>
              <a:rPr lang="en-US" dirty="0" err="1" smtClean="0"/>
              <a:t>toiletaids</a:t>
            </a:r>
            <a:r>
              <a:rPr lang="en-US" dirty="0" smtClean="0"/>
              <a:t>, extended brushes for combing hair and tying shoe lace.</a:t>
            </a:r>
          </a:p>
          <a:p>
            <a:r>
              <a:rPr lang="en-US" b="1" dirty="0" smtClean="0"/>
              <a:t>Transfers</a:t>
            </a:r>
            <a:r>
              <a:rPr lang="en-US" dirty="0" smtClean="0"/>
              <a:t> – bed to wheelchair, wheelchair to toilet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DISCHARGE OF PATIENTS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Pts</a:t>
            </a:r>
            <a:r>
              <a:rPr lang="en-US" dirty="0" smtClean="0"/>
              <a:t> stay long in hospital.</a:t>
            </a:r>
          </a:p>
          <a:p>
            <a:r>
              <a:rPr lang="en-US" dirty="0" smtClean="0"/>
              <a:t>Before discharge home evaluation and vocational rehabilitation.</a:t>
            </a:r>
          </a:p>
          <a:p>
            <a:r>
              <a:rPr lang="en-US" dirty="0" smtClean="0"/>
              <a:t>Home evaluation includes</a:t>
            </a:r>
          </a:p>
          <a:p>
            <a:r>
              <a:rPr lang="en-US" dirty="0" err="1" smtClean="0"/>
              <a:t>Biodata</a:t>
            </a:r>
            <a:r>
              <a:rPr lang="en-US" dirty="0" smtClean="0"/>
              <a:t>, family </a:t>
            </a:r>
            <a:r>
              <a:rPr lang="en-US" dirty="0" err="1" smtClean="0"/>
              <a:t>biodata</a:t>
            </a:r>
            <a:r>
              <a:rPr lang="en-US" dirty="0" smtClean="0"/>
              <a:t>, ADLs activities before </a:t>
            </a:r>
            <a:r>
              <a:rPr lang="en-US" dirty="0" err="1" smtClean="0"/>
              <a:t>ilness</a:t>
            </a:r>
            <a:r>
              <a:rPr lang="en-US" dirty="0" smtClean="0"/>
              <a:t> .who should it now.</a:t>
            </a:r>
          </a:p>
          <a:p>
            <a:r>
              <a:rPr lang="en-US" dirty="0" smtClean="0"/>
              <a:t>Employment</a:t>
            </a:r>
          </a:p>
          <a:p>
            <a:r>
              <a:rPr lang="en-US" dirty="0" smtClean="0"/>
              <a:t>What is able to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38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Assess home environment – need for modification?</a:t>
            </a:r>
          </a:p>
          <a:p>
            <a:r>
              <a:rPr lang="en-US" dirty="0" smtClean="0"/>
              <a:t>Temporary/permanent houses</a:t>
            </a:r>
          </a:p>
          <a:p>
            <a:r>
              <a:rPr lang="en-US" dirty="0" smtClean="0"/>
              <a:t>Doors, toilets, kitchen, stairs etc.</a:t>
            </a:r>
          </a:p>
          <a:p>
            <a:r>
              <a:rPr lang="en-US" b="1" dirty="0" smtClean="0"/>
              <a:t>Vocational rehab</a:t>
            </a:r>
          </a:p>
          <a:p>
            <a:r>
              <a:rPr lang="en-US" dirty="0" smtClean="0"/>
              <a:t>After rehab can he go back to his job, if not</a:t>
            </a:r>
          </a:p>
          <a:p>
            <a:r>
              <a:rPr lang="en-US" dirty="0" smtClean="0"/>
              <a:t>Train for something else of his choice but </a:t>
            </a:r>
            <a:r>
              <a:rPr lang="en-US" dirty="0" err="1" smtClean="0"/>
              <a:t>recommented</a:t>
            </a:r>
            <a:r>
              <a:rPr lang="en-US" dirty="0" smtClean="0"/>
              <a:t> by a social worker</a:t>
            </a:r>
          </a:p>
          <a:p>
            <a:r>
              <a:rPr lang="en-US" dirty="0" smtClean="0"/>
              <a:t>Usually done after assessment of mental and physical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67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576</Words>
  <Application>Microsoft Office PowerPoint</Application>
  <PresentationFormat>On-screen Show (4:3)</PresentationFormat>
  <Paragraphs>96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REHABILITATION physiotherapist </vt:lpstr>
      <vt:lpstr>Systems with conditions requiring rehab</vt:lpstr>
      <vt:lpstr>BED POSITIONING</vt:lpstr>
      <vt:lpstr>cont</vt:lpstr>
      <vt:lpstr>Bed positioning Equipments </vt:lpstr>
      <vt:lpstr>AMBULATION</vt:lpstr>
      <vt:lpstr>cont</vt:lpstr>
      <vt:lpstr>DISCHARGE OF PATIENTS</vt:lpstr>
      <vt:lpstr>cont</vt:lpstr>
      <vt:lpstr>DISABILITY</vt:lpstr>
      <vt:lpstr>Barriers</vt:lpstr>
      <vt:lpstr>NCPWD</vt:lpstr>
      <vt:lpstr>RIGHTS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Munene</cp:lastModifiedBy>
  <cp:revision>40</cp:revision>
  <dcterms:created xsi:type="dcterms:W3CDTF">2021-08-30T13:37:30Z</dcterms:created>
  <dcterms:modified xsi:type="dcterms:W3CDTF">2024-04-29T07:58:03Z</dcterms:modified>
</cp:coreProperties>
</file>