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9" r:id="rId1"/>
  </p:sldMasterIdLst>
  <p:sldIdLst>
    <p:sldId id="258" r:id="rId2"/>
    <p:sldId id="305" r:id="rId3"/>
    <p:sldId id="306" r:id="rId4"/>
    <p:sldId id="307" r:id="rId5"/>
    <p:sldId id="308" r:id="rId6"/>
    <p:sldId id="310" r:id="rId7"/>
    <p:sldId id="311" r:id="rId8"/>
    <p:sldId id="312" r:id="rId9"/>
    <p:sldId id="313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6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738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45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938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0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37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9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0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5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1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0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0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0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3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1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8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3803" y="1287887"/>
            <a:ext cx="9414455" cy="27432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SCLEROSIS (M.S)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7697" y="4533363"/>
            <a:ext cx="8915399" cy="1648495"/>
          </a:xfrm>
        </p:spPr>
        <p:txBody>
          <a:bodyPr>
            <a:noAutofit/>
          </a:bodyPr>
          <a:lstStyle/>
          <a:p>
            <a:pPr algn="r"/>
            <a:r>
              <a:rPr lang="en-US" sz="2800" b="1" dirty="0" smtClean="0"/>
              <a:t>HUMPHREY M</a:t>
            </a:r>
          </a:p>
          <a:p>
            <a:pPr algn="r"/>
            <a:r>
              <a:rPr lang="en-US" sz="2800" b="1" dirty="0" smtClean="0"/>
              <a:t>BSC.N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732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5597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THE END</a:t>
            </a:r>
            <a:endParaRPr lang="en-US" sz="6000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6231" y="1751527"/>
            <a:ext cx="7907628" cy="466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8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36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97735"/>
            <a:ext cx="9602788" cy="547352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mechanisms of injury, 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signs </a:t>
            </a: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symptoms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 testing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options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patients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</a:p>
          <a:p>
            <a:pPr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nursing management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patients with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</a:p>
          <a:p>
            <a:pPr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nursing process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framework for care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with MS.</a:t>
            </a:r>
          </a:p>
        </p:txBody>
      </p:sp>
    </p:spTree>
    <p:extLst>
      <p:ext uri="{BB962C8B-B14F-4D97-AF65-F5344CB8AC3E}">
        <p14:creationId xmlns:p14="http://schemas.microsoft.com/office/powerpoint/2010/main" val="31009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25141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49251"/>
            <a:ext cx="8915400" cy="56087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auto-immune mediated progressive demyelinating disease of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(brain and spinal cord).The myelin sheath is destroyed and replaced by sclerotic tissue (sclerosis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caused by viral infection and genetic predisposition.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241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PATHOPHYSIOLOGY OF MS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223493"/>
            <a:ext cx="9491171" cy="55379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Sensitized T cells enter the brain and promote antibody production that damages the myelin sheath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Sclerotic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tissues appear on the demyelinated axons thus interrupting the neuronal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transmission.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areas affected are Optic nerves, Cerebrum, Cerebellum and the Spinal cord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34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93183"/>
            <a:ext cx="8911687" cy="60530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MANIFESTATIONS OF MS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56823"/>
            <a:ext cx="8915400" cy="5254399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problems such as diplopia and blurred vision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dysfunction</a:t>
            </a:r>
          </a:p>
          <a:p>
            <a:pPr marL="400050" indent="-400050">
              <a:buFont typeface="+mj-lt"/>
              <a:buAutoNum type="romanU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Fatigue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Mental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like mood swings, depression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67426"/>
            <a:ext cx="8911687" cy="7212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 TESTS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888642"/>
            <a:ext cx="8915400" cy="5022580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MRI- primary diagnostic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</a:p>
          <a:p>
            <a:pPr marL="400050" indent="-400050">
              <a:buFont typeface="+mj-lt"/>
              <a:buAutoNum type="romanU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Immunoglobulin G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64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"/>
            <a:ext cx="8911687" cy="55379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MANAGEMENT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553793"/>
            <a:ext cx="8915400" cy="5357429"/>
          </a:xfrm>
        </p:spPr>
        <p:txBody>
          <a:bodyPr>
            <a:normAutofit/>
          </a:bodyPr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Pharmacotherapy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Immunomodulators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Corticosteroids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NSAIDS for pain </a:t>
            </a:r>
          </a:p>
        </p:txBody>
      </p:sp>
    </p:spTree>
    <p:extLst>
      <p:ext uri="{BB962C8B-B14F-4D97-AF65-F5344CB8AC3E}">
        <p14:creationId xmlns:p14="http://schemas.microsoft.com/office/powerpoint/2010/main" val="75515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55379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NURSING INTERVENTIONS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50761"/>
            <a:ext cx="9413898" cy="6407239"/>
          </a:xfrm>
        </p:spPr>
        <p:txBody>
          <a:bodyPr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mobility=Exercise, Schedule activity and rest periods. Swimming and cycling are very useful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injuries =Use of walking aids e.g Wheelchair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bladder and bowel control set a voiding schedule and intermittent bladder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catheterization. Use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condom catheter, adequate fluids, dietary fibers and bowel training program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speech and swallowing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difficulties. Careful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feeding, proper positioning, and suction machine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availability. Speech therapist.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7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15910"/>
            <a:ext cx="8911687" cy="69545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CT’D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811369"/>
            <a:ext cx="9491171" cy="5937161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UcPeriod" startAt="5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emotional support to patient and involve the family in the care </a:t>
            </a:r>
          </a:p>
          <a:p>
            <a:pPr marL="400050" indent="-400050">
              <a:buFont typeface="+mj-lt"/>
              <a:buAutoNum type="romanUcPeriod" startAt="5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 startAt="5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coping mechanism Alleviate the stress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00050" indent="-400050">
              <a:buFont typeface="+mj-lt"/>
              <a:buAutoNum type="romanUcPeriod" startAt="5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 startAt="5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self-care abilities Modify activities according to physical strength Provide assistive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devices.</a:t>
            </a:r>
          </a:p>
          <a:p>
            <a:pPr marL="400050" indent="-400050">
              <a:buFont typeface="+mj-lt"/>
              <a:buAutoNum type="romanUcPeriod" startAt="5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 startAt="5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sexual functioning Refer to sexual counselor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82448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1517</TotalTime>
  <Words>303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Wisp</vt:lpstr>
      <vt:lpstr>MULTIPLE SCLEROSIS (M.S)</vt:lpstr>
      <vt:lpstr>OBJECTIVES</vt:lpstr>
      <vt:lpstr>INTRODUCTION</vt:lpstr>
      <vt:lpstr>PATHOPHYSIOLOGY OF MS</vt:lpstr>
      <vt:lpstr>CLINICAL MANIFESTATIONS OF MS</vt:lpstr>
      <vt:lpstr>DIAGNOSTIC TESTS</vt:lpstr>
      <vt:lpstr>MEDICAL MANAGEMENT</vt:lpstr>
      <vt:lpstr>NURSING INTERVENTIONS</vt:lpstr>
      <vt:lpstr>CT’D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TRAUMATIC DISORDERS</dc:title>
  <dc:creator>anne pc</dc:creator>
  <cp:lastModifiedBy>ONYANGO</cp:lastModifiedBy>
  <cp:revision>249</cp:revision>
  <dcterms:created xsi:type="dcterms:W3CDTF">2015-02-28T21:21:55Z</dcterms:created>
  <dcterms:modified xsi:type="dcterms:W3CDTF">2018-01-14T19:54:11Z</dcterms:modified>
</cp:coreProperties>
</file>