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7/7/2013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Incomplete abortion</a:t>
            </a:r>
          </a:p>
          <a:p>
            <a:r>
              <a:rPr lang="en-US" dirty="0" smtClean="0"/>
              <a:t>Delayed pph due to retained placenta fragments</a:t>
            </a:r>
          </a:p>
          <a:p>
            <a:r>
              <a:rPr lang="en-US" dirty="0"/>
              <a:t>d</a:t>
            </a:r>
            <a:r>
              <a:rPr lang="en-US" dirty="0" smtClean="0"/>
              <a:t>iagnostic dilatation and curettage</a:t>
            </a:r>
          </a:p>
          <a:p>
            <a:r>
              <a:rPr lang="en-US" dirty="0" smtClean="0"/>
              <a:t>Therapeutic abnormal uterine bleeding</a:t>
            </a:r>
          </a:p>
          <a:p>
            <a:r>
              <a:rPr lang="en-US" dirty="0" smtClean="0"/>
              <a:t>Inevitable abortion b4 16 weeks</a:t>
            </a:r>
          </a:p>
          <a:p>
            <a:r>
              <a:rPr lang="en-US" dirty="0" smtClean="0"/>
              <a:t>Molar pregnancy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INDICATIONS OF MVA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852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a bimanual pelvic exam to access the size and position of the uterus and the condition of the fornices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preparation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115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Put on sterile gloves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Prepare the mva syringe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Assembly the syringe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Close the pinch valve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Pull back the plunger until the plunger arm locks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Swab the vulva.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Insert the vaginal speculum to xposs the cc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Apply antiseptic to the vagina and cx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 tenaculum to grasp cx at 10 and 2 0”clock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Inject 1ml of 0.5 lignocain on the hip.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Slowly push the cannula until it touches the fundus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Measure the depth of the uterus then withdraw the cannula slightly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Attach the prepared syringe to the cannula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Release the pinch valve(s) on the syringe to transfer the vacuum through the cannula to the uterine cavity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Evacuate the remaining contents by gently rotating the syringe from side to side(10-12 o’clock) and the moving the cannula gently and slowly back and forth within the uterine cavity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Empty it then establish the vacuum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Finally check for signs of completion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After noting signs off completion ,withdraw the cannula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Detach the syringe and place the cannula in decontamination solution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ethod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34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</TotalTime>
  <Words>218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INDICATIONS OF MVA</vt:lpstr>
      <vt:lpstr>preparation</vt:lpstr>
      <vt:lpstr>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INDICATIONS OF MVA</dc:title>
  <dc:creator>Achong'a</dc:creator>
  <cp:lastModifiedBy>Achong'a</cp:lastModifiedBy>
  <cp:revision>5</cp:revision>
  <dcterms:created xsi:type="dcterms:W3CDTF">2006-08-16T00:00:00Z</dcterms:created>
  <dcterms:modified xsi:type="dcterms:W3CDTF">2013-07-07T19:26:42Z</dcterms:modified>
</cp:coreProperties>
</file>