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3" r:id="rId5"/>
    <p:sldId id="258" r:id="rId6"/>
    <p:sldId id="260" r:id="rId7"/>
    <p:sldId id="261" r:id="rId8"/>
    <p:sldId id="259" r:id="rId9"/>
    <p:sldId id="262" r:id="rId10"/>
    <p:sldId id="263" r:id="rId11"/>
    <p:sldId id="264" r:id="rId12"/>
    <p:sldId id="275" r:id="rId13"/>
    <p:sldId id="265" r:id="rId14"/>
    <p:sldId id="266" r:id="rId15"/>
    <p:sldId id="268" r:id="rId16"/>
    <p:sldId id="269" r:id="rId17"/>
    <p:sldId id="270" r:id="rId18"/>
    <p:sldId id="271" r:id="rId19"/>
    <p:sldId id="274"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5" name="Rectangle 4"/>
          <p:cNvSpPr/>
          <p:nvPr/>
        </p:nvSpPr>
        <p:spPr>
          <a:xfrm>
            <a:off x="-12700" y="6053139"/>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p:nvSpPr>
        <p:spPr>
          <a:xfrm>
            <a:off x="3145368" y="6043614"/>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lang="en-US"/>
              <a:t>Click to edit Master title style</a:t>
            </a:r>
            <a:endParaRPr lang="en-US"/>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a:p>
        </p:txBody>
      </p:sp>
      <p:sp>
        <p:nvSpPr>
          <p:cNvPr id="7" name="Date Placeholder 27"/>
          <p:cNvSpPr>
            <a:spLocks noGrp="1"/>
          </p:cNvSpPr>
          <p:nvPr>
            <p:ph type="dt" sz="half" idx="10"/>
          </p:nvPr>
        </p:nvSpPr>
        <p:spPr>
          <a:xfrm>
            <a:off x="101600" y="6069013"/>
            <a:ext cx="2743200" cy="685800"/>
          </a:xfrm>
        </p:spPr>
        <p:txBody>
          <a:bodyPr>
            <a:noAutofit/>
          </a:bodyPr>
          <a:lstStyle>
            <a:lvl1pPr algn="ctr">
              <a:defRPr sz="2000">
                <a:solidFill>
                  <a:srgbClr val="FFFFFF"/>
                </a:solidFill>
              </a:defRPr>
            </a:lvl1pPr>
          </a:lstStyle>
          <a:p>
            <a:fld id="{B51AB6BE-0945-437C-998D-2F62DBC41F2B}" type="datetimeFigureOut">
              <a:rPr lang="en-US" smtClean="0"/>
            </a:fld>
            <a:endParaRPr lang="en-US"/>
          </a:p>
        </p:txBody>
      </p:sp>
      <p:sp>
        <p:nvSpPr>
          <p:cNvPr id="10" name="Footer Placeholder 16"/>
          <p:cNvSpPr>
            <a:spLocks noGrp="1"/>
          </p:cNvSpPr>
          <p:nvPr>
            <p:ph type="ftr" sz="quarter" idx="11"/>
          </p:nvPr>
        </p:nvSpPr>
        <p:spPr>
          <a:xfrm>
            <a:off x="2781300" y="236539"/>
            <a:ext cx="7823200" cy="365125"/>
          </a:xfrm>
        </p:spPr>
        <p:txBody>
          <a:bodyPr/>
          <a:lstStyle>
            <a:lvl1pPr algn="r">
              <a:defRPr>
                <a:solidFill>
                  <a:schemeClr val="tx2"/>
                </a:solidFill>
              </a:defRPr>
            </a:lvl1pPr>
          </a:lstStyle>
          <a:p>
            <a:endParaRPr lang="en-US"/>
          </a:p>
        </p:txBody>
      </p:sp>
      <p:sp>
        <p:nvSpPr>
          <p:cNvPr id="11"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8E054A1B-CB68-4761-8B43-A0576DD5869E}"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13"/>
          <p:cNvSpPr>
            <a:spLocks noGrp="1"/>
          </p:cNvSpPr>
          <p:nvPr>
            <p:ph type="dt" sz="half" idx="10"/>
          </p:nvPr>
        </p:nvSpPr>
        <p:spPr/>
        <p:txBody>
          <a:bodyPr/>
          <a:lstStyle>
            <a:lvl1pPr>
              <a:defRPr/>
            </a:lvl1pPr>
          </a:lstStyle>
          <a:p>
            <a:fld id="{B51AB6BE-0945-437C-998D-2F62DBC41F2B}" type="datetimeFigureOut">
              <a:rPr lang="en-US" smtClean="0"/>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8E054A1B-CB68-4761-8B43-A0576DD5869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4" name="Rectangle 3"/>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5" name="Rectangle 4"/>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a:xfrm>
            <a:off x="8737600" y="6248401"/>
            <a:ext cx="2946400" cy="365125"/>
          </a:xfrm>
        </p:spPr>
        <p:txBody>
          <a:bodyPr/>
          <a:lstStyle>
            <a:lvl1pPr>
              <a:defRPr/>
            </a:lvl1pPr>
          </a:lstStyle>
          <a:p>
            <a:fld id="{B51AB6BE-0945-437C-998D-2F62DBC41F2B}" type="datetimeFigureOut">
              <a:rPr lang="en-US" smtClean="0"/>
            </a:fld>
            <a:endParaRPr lang="en-US"/>
          </a:p>
        </p:txBody>
      </p:sp>
      <p:sp>
        <p:nvSpPr>
          <p:cNvPr id="8" name="Footer Placeholder 4"/>
          <p:cNvSpPr>
            <a:spLocks noGrp="1"/>
          </p:cNvSpPr>
          <p:nvPr>
            <p:ph type="ftr" sz="quarter" idx="11"/>
          </p:nvPr>
        </p:nvSpPr>
        <p:spPr>
          <a:xfrm>
            <a:off x="609601" y="6248401"/>
            <a:ext cx="7431617" cy="365125"/>
          </a:xfrm>
        </p:spPr>
        <p:txBody>
          <a:bodyPr/>
          <a:lstStyle>
            <a:lvl1pPr>
              <a:defRPr/>
            </a:lvl1pPr>
          </a:lstStyle>
          <a:p>
            <a:endParaRPr lang="en-US"/>
          </a:p>
        </p:txBody>
      </p:sp>
      <p:sp>
        <p:nvSpPr>
          <p:cNvPr id="9" name="Slide Number Placeholder 5"/>
          <p:cNvSpPr>
            <a:spLocks noGrp="1"/>
          </p:cNvSpPr>
          <p:nvPr>
            <p:ph type="sldNum" sz="quarter" idx="12"/>
          </p:nvPr>
        </p:nvSpPr>
        <p:spPr>
          <a:xfrm rot="5400000">
            <a:off x="8075084" y="103717"/>
            <a:ext cx="533400" cy="325967"/>
          </a:xfrm>
        </p:spPr>
        <p:txBody>
          <a:bodyPr/>
          <a:lstStyle>
            <a:lvl1pPr>
              <a:defRPr/>
            </a:lvl1pPr>
          </a:lstStyle>
          <a:p>
            <a:fld id="{8E054A1B-CB68-4761-8B43-A0576DD5869E}"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lang="en-US"/>
              <a:t>Click to edit Master title style</a:t>
            </a:r>
            <a:endParaRPr lang="en-US"/>
          </a:p>
        </p:txBody>
      </p:sp>
      <p:sp>
        <p:nvSpPr>
          <p:cNvPr id="8" name="Content Placeholder 7"/>
          <p:cNvSpPr>
            <a:spLocks noGrp="1"/>
          </p:cNvSpPr>
          <p:nvPr>
            <p:ph sz="quarter" idx="1"/>
          </p:nvPr>
        </p:nvSpPr>
        <p:spPr>
          <a:xfrm>
            <a:off x="816864" y="1600200"/>
            <a:ext cx="10871200" cy="44958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13"/>
          <p:cNvSpPr>
            <a:spLocks noGrp="1"/>
          </p:cNvSpPr>
          <p:nvPr>
            <p:ph type="dt" sz="half" idx="10"/>
          </p:nvPr>
        </p:nvSpPr>
        <p:spPr/>
        <p:txBody>
          <a:bodyPr/>
          <a:lstStyle>
            <a:lvl1pPr>
              <a:defRPr/>
            </a:lvl1pPr>
          </a:lstStyle>
          <a:p>
            <a:fld id="{B51AB6BE-0945-437C-998D-2F62DBC41F2B}" type="datetimeFigureOut">
              <a:rPr lang="en-US" smtClean="0"/>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8E054A1B-CB68-4761-8B43-A0576DD5869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5" name="Rectangle 4"/>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3" name="Text Placeholder 2"/>
          <p:cNvSpPr>
            <a:spLocks noGrp="1"/>
          </p:cNvSpPr>
          <p:nvPr>
            <p:ph type="body" idx="1"/>
          </p:nvPr>
        </p:nvSpPr>
        <p:spPr>
          <a:xfrm>
            <a:off x="1828801"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endParaRPr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en-US"/>
              <a:t>Click to edit Master title style</a:t>
            </a:r>
            <a:endParaRPr lang="en-US"/>
          </a:p>
        </p:txBody>
      </p:sp>
      <p:sp>
        <p:nvSpPr>
          <p:cNvPr id="7" name="Date Placeholder 11"/>
          <p:cNvSpPr>
            <a:spLocks noGrp="1"/>
          </p:cNvSpPr>
          <p:nvPr>
            <p:ph type="dt" sz="half" idx="10"/>
          </p:nvPr>
        </p:nvSpPr>
        <p:spPr/>
        <p:txBody>
          <a:bodyPr/>
          <a:lstStyle>
            <a:lvl1pPr>
              <a:defRPr/>
            </a:lvl1pPr>
          </a:lstStyle>
          <a:p>
            <a:fld id="{B51AB6BE-0945-437C-998D-2F62DBC41F2B}" type="datetimeFigureOut">
              <a:rPr lang="en-US" smtClean="0"/>
            </a:fld>
            <a:endParaRPr lang="en-US"/>
          </a:p>
        </p:txBody>
      </p:sp>
      <p:sp>
        <p:nvSpPr>
          <p:cNvPr id="8" name="Slide Number Placeholder 12"/>
          <p:cNvSpPr>
            <a:spLocks noGrp="1"/>
          </p:cNvSpPr>
          <p:nvPr>
            <p:ph type="sldNum" sz="quarter" idx="11"/>
          </p:nvPr>
        </p:nvSpPr>
        <p:spPr>
          <a:xfrm>
            <a:off x="0" y="1752601"/>
            <a:ext cx="1727200" cy="701675"/>
          </a:xfrm>
        </p:spPr>
        <p:txBody>
          <a:bodyPr>
            <a:noAutofit/>
          </a:bodyPr>
          <a:lstStyle>
            <a:lvl1pPr>
              <a:defRPr sz="2400"/>
            </a:lvl1pPr>
          </a:lstStyle>
          <a:p>
            <a:fld id="{8E054A1B-CB68-4761-8B43-A0576DD5869E}" type="slidenum">
              <a:rPr lang="en-US" smtClean="0"/>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7"/>
          <p:cNvSpPr>
            <a:spLocks noGrp="1"/>
          </p:cNvSpPr>
          <p:nvPr>
            <p:ph type="dt" sz="half" idx="10"/>
          </p:nvPr>
        </p:nvSpPr>
        <p:spPr/>
        <p:txBody>
          <a:bodyPr rtlCol="0"/>
          <a:lstStyle>
            <a:lvl1pPr>
              <a:defRPr/>
            </a:lvl1pPr>
          </a:lstStyle>
          <a:p>
            <a:fld id="{B51AB6BE-0945-437C-998D-2F62DBC41F2B}" type="datetimeFigureOut">
              <a:rPr lang="en-US" smtClean="0"/>
            </a:fld>
            <a:endParaRPr lang="en-US"/>
          </a:p>
        </p:txBody>
      </p:sp>
      <p:sp>
        <p:nvSpPr>
          <p:cNvPr id="6" name="Slide Number Placeholder 9"/>
          <p:cNvSpPr>
            <a:spLocks noGrp="1"/>
          </p:cNvSpPr>
          <p:nvPr>
            <p:ph type="sldNum" sz="quarter" idx="11"/>
          </p:nvPr>
        </p:nvSpPr>
        <p:spPr/>
        <p:txBody>
          <a:bodyPr/>
          <a:lstStyle>
            <a:lvl1pPr>
              <a:defRPr/>
            </a:lvl1pPr>
          </a:lstStyle>
          <a:p>
            <a:fld id="{8E054A1B-CB68-4761-8B43-A0576DD5869E}" type="slidenum">
              <a:rPr lang="en-US" smtClean="0"/>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lstStyle>
            <a:lvl1pPr>
              <a:defRPr/>
            </a:lvl1pPr>
          </a:lstStyle>
          <a:p>
            <a:r>
              <a:rPr lang="en-US"/>
              <a:t>Click to edit Master title style</a:t>
            </a:r>
            <a:endParaRPr lang="en-US"/>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endParaRPr lang="en-US"/>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endParaRPr lang="en-US"/>
          </a:p>
        </p:txBody>
      </p:sp>
      <p:sp>
        <p:nvSpPr>
          <p:cNvPr id="7" name="Date Placeholder 9"/>
          <p:cNvSpPr>
            <a:spLocks noGrp="1"/>
          </p:cNvSpPr>
          <p:nvPr>
            <p:ph type="dt" sz="half" idx="10"/>
          </p:nvPr>
        </p:nvSpPr>
        <p:spPr/>
        <p:txBody>
          <a:bodyPr rtlCol="0"/>
          <a:lstStyle>
            <a:lvl1pPr>
              <a:defRPr/>
            </a:lvl1pPr>
          </a:lstStyle>
          <a:p>
            <a:fld id="{B51AB6BE-0945-437C-998D-2F62DBC41F2B}" type="datetimeFigureOut">
              <a:rPr lang="en-US" smtClean="0"/>
            </a:fld>
            <a:endParaRPr lang="en-US"/>
          </a:p>
        </p:txBody>
      </p:sp>
      <p:sp>
        <p:nvSpPr>
          <p:cNvPr id="8" name="Slide Number Placeholder 11"/>
          <p:cNvSpPr>
            <a:spLocks noGrp="1"/>
          </p:cNvSpPr>
          <p:nvPr>
            <p:ph type="sldNum" sz="quarter" idx="11"/>
          </p:nvPr>
        </p:nvSpPr>
        <p:spPr/>
        <p:txBody>
          <a:bodyPr/>
          <a:lstStyle>
            <a:lvl1pPr>
              <a:defRPr/>
            </a:lvl1pPr>
          </a:lstStyle>
          <a:p>
            <a:fld id="{8E054A1B-CB68-4761-8B43-A0576DD5869E}" type="slidenum">
              <a:rPr lang="en-US" smtClean="0"/>
            </a:fld>
            <a:endParaRPr lang="en-US"/>
          </a:p>
        </p:txBody>
      </p:sp>
      <p:sp>
        <p:nvSpPr>
          <p:cNvPr id="9" name="Footer Placeholder 13"/>
          <p:cNvSpPr>
            <a:spLocks noGrp="1"/>
          </p:cNvSpPr>
          <p:nvPr>
            <p:ph type="ftr" sz="quarter" idx="12"/>
          </p:nvPr>
        </p:nvSpPr>
        <p:spPr/>
        <p:txBody>
          <a:bodyPr rtlCol="0"/>
          <a:lstStyle>
            <a:lvl1pPr>
              <a:defRPr/>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13"/>
          <p:cNvSpPr>
            <a:spLocks noGrp="1"/>
          </p:cNvSpPr>
          <p:nvPr>
            <p:ph type="dt" sz="half" idx="10"/>
          </p:nvPr>
        </p:nvSpPr>
        <p:spPr/>
        <p:txBody>
          <a:bodyPr/>
          <a:lstStyle>
            <a:lvl1pPr>
              <a:defRPr/>
            </a:lvl1pPr>
          </a:lstStyle>
          <a:p>
            <a:fld id="{B51AB6BE-0945-437C-998D-2F62DBC41F2B}" type="datetimeFigureOut">
              <a:rPr lang="en-US" smtClean="0"/>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8E054A1B-CB68-4761-8B43-A0576DD5869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51AB6BE-0945-437C-998D-2F62DBC41F2B}" type="datetimeFigureOut">
              <a:rPr lang="en-US" smtClean="0"/>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8E054A1B-CB68-4761-8B43-A0576DD5869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lstStyle>
            <a:lvl1pPr algn="l">
              <a:buNone/>
              <a:defRPr sz="4400" b="0"/>
            </a:lvl1pPr>
          </a:lstStyle>
          <a:p>
            <a:r>
              <a:rPr lang="en-US"/>
              <a:t>Click to edit Master title style</a:t>
            </a:r>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endParaRPr lang="en-US"/>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13"/>
          <p:cNvSpPr>
            <a:spLocks noGrp="1"/>
          </p:cNvSpPr>
          <p:nvPr>
            <p:ph type="dt" sz="half" idx="10"/>
          </p:nvPr>
        </p:nvSpPr>
        <p:spPr/>
        <p:txBody>
          <a:bodyPr/>
          <a:lstStyle>
            <a:lvl1pPr>
              <a:defRPr/>
            </a:lvl1pPr>
          </a:lstStyle>
          <a:p>
            <a:fld id="{B51AB6BE-0945-437C-998D-2F62DBC41F2B}" type="datetimeFigureOut">
              <a:rPr lang="en-US" smtClean="0"/>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8E054A1B-CB68-4761-8B43-A0576DD5869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7" name="Rectangle 6"/>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8" name="Rectangle 7"/>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endParaRPr lang="en-US"/>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8331200" y="6248401"/>
            <a:ext cx="3556000" cy="365125"/>
          </a:xfrm>
        </p:spPr>
        <p:txBody>
          <a:bodyPr rtlCol="0"/>
          <a:lstStyle>
            <a:lvl1pPr>
              <a:defRPr/>
            </a:lvl1pPr>
          </a:lstStyle>
          <a:p>
            <a:fld id="{B51AB6BE-0945-437C-998D-2F62DBC41F2B}" type="datetimeFigureOut">
              <a:rPr lang="en-US" smtClean="0"/>
            </a:fld>
            <a:endParaRPr lang="en-US"/>
          </a:p>
        </p:txBody>
      </p:sp>
      <p:sp>
        <p:nvSpPr>
          <p:cNvPr id="10" name="Slide Number Placeholder 12"/>
          <p:cNvSpPr>
            <a:spLocks noGrp="1"/>
          </p:cNvSpPr>
          <p:nvPr>
            <p:ph type="sldNum" sz="quarter" idx="11"/>
          </p:nvPr>
        </p:nvSpPr>
        <p:spPr>
          <a:xfrm>
            <a:off x="0" y="4667251"/>
            <a:ext cx="1930400" cy="663575"/>
          </a:xfrm>
        </p:spPr>
        <p:txBody>
          <a:bodyPr/>
          <a:lstStyle>
            <a:lvl1pPr>
              <a:defRPr sz="2800"/>
            </a:lvl1pPr>
          </a:lstStyle>
          <a:p>
            <a:fld id="{8E054A1B-CB68-4761-8B43-A0576DD5869E}" type="slidenum">
              <a:rPr lang="en-US" smtClean="0"/>
            </a:fld>
            <a:endParaRPr lang="en-US"/>
          </a:p>
        </p:txBody>
      </p:sp>
      <p:sp>
        <p:nvSpPr>
          <p:cNvPr id="11" name="Footer Placeholder 13"/>
          <p:cNvSpPr>
            <a:spLocks noGrp="1"/>
          </p:cNvSpPr>
          <p:nvPr>
            <p:ph type="ftr" sz="quarter" idx="12"/>
          </p:nvPr>
        </p:nvSpPr>
        <p:spPr>
          <a:xfrm>
            <a:off x="2133600" y="6248401"/>
            <a:ext cx="6096000" cy="365125"/>
          </a:xfrm>
        </p:spPr>
        <p:txBody>
          <a:bodyPr rtlCol="0"/>
          <a:lstStyle>
            <a:lvl1pPr>
              <a:defRPr/>
            </a:lvl1p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812800" y="228600"/>
            <a:ext cx="10871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t>Click to edit Master title style</a:t>
            </a:r>
            <a:endParaRPr lang="en-US"/>
          </a:p>
        </p:txBody>
      </p:sp>
      <p:sp>
        <p:nvSpPr>
          <p:cNvPr id="1027" name="Text Placeholder 12"/>
          <p:cNvSpPr>
            <a:spLocks noGrp="1"/>
          </p:cNvSpPr>
          <p:nvPr>
            <p:ph type="body" idx="1"/>
          </p:nvPr>
        </p:nvSpPr>
        <p:spPr bwMode="auto">
          <a:xfrm>
            <a:off x="817033" y="1600201"/>
            <a:ext cx="10871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mn-lt"/>
                <a:cs typeface="+mn-cs"/>
              </a:defRPr>
            </a:lvl1pPr>
          </a:lstStyle>
          <a:p>
            <a:fld id="{B51AB6BE-0945-437C-998D-2F62DBC41F2B}" type="datetimeFigureOut">
              <a:rPr lang="en-US" smtClean="0"/>
            </a:fld>
            <a:endParaRPr lang="en-US"/>
          </a:p>
        </p:txBody>
      </p:sp>
      <p:sp>
        <p:nvSpPr>
          <p:cNvPr id="3" name="Footer Placeholder 2"/>
          <p:cNvSpPr>
            <a:spLocks noGrp="1"/>
          </p:cNvSpPr>
          <p:nvPr>
            <p:ph type="ftr" sz="quarter" idx="3"/>
          </p:nvPr>
        </p:nvSpPr>
        <p:spPr>
          <a:xfrm>
            <a:off x="812801" y="6248401"/>
            <a:ext cx="7228417"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cs typeface="+mn-cs"/>
              </a:defRPr>
            </a:lvl1pPr>
          </a:lstStyle>
          <a:p>
            <a:endParaRPr lang="en-US"/>
          </a:p>
        </p:txBody>
      </p:sp>
      <p:sp>
        <p:nvSpPr>
          <p:cNvPr id="7" name="Rectangle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8" name="Rectangle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9" name="Rectangle 8"/>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23" name="Slide Number Placeholder 22"/>
          <p:cNvSpPr>
            <a:spLocks noGrp="1"/>
          </p:cNvSpPr>
          <p:nvPr>
            <p:ph type="sldNum" sz="quarter" idx="4"/>
          </p:nvPr>
        </p:nvSpPr>
        <p:spPr>
          <a:xfrm>
            <a:off x="0" y="1271589"/>
            <a:ext cx="711200" cy="244475"/>
          </a:xfrm>
          <a:prstGeom prst="rect">
            <a:avLst/>
          </a:prstGeom>
        </p:spPr>
        <p:txBody>
          <a:bodyPr vert="horz" wrap="square" lIns="91440" tIns="45720" rIns="91440" bIns="45720" numCol="1" anchor="ctr" anchorCtr="0" compatLnSpc="1">
            <a:normAutofit/>
          </a:bodyPr>
          <a:lstStyle>
            <a:lvl1pPr algn="ctr" eaLnBrk="1" hangingPunct="1">
              <a:defRPr sz="1400" b="1">
                <a:solidFill>
                  <a:srgbClr val="FFFFFF"/>
                </a:solidFill>
                <a:latin typeface="Tw Cen MT" panose="020B0602020104020603" pitchFamily="34" charset="0"/>
              </a:defRPr>
            </a:lvl1pPr>
          </a:lstStyle>
          <a:p>
            <a:fld id="{8E054A1B-CB68-4761-8B43-A0576DD5869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anose="020B0602020104020603" pitchFamily="34" charset="0"/>
        </a:defRPr>
      </a:lvl2pPr>
      <a:lvl3pPr algn="l" rtl="0" eaLnBrk="1" fontAlgn="base" hangingPunct="1">
        <a:spcBef>
          <a:spcPct val="0"/>
        </a:spcBef>
        <a:spcAft>
          <a:spcPct val="0"/>
        </a:spcAft>
        <a:defRPr sz="4400">
          <a:solidFill>
            <a:schemeClr val="tx2"/>
          </a:solidFill>
          <a:latin typeface="Tw Cen MT" panose="020B0602020104020603" pitchFamily="34" charset="0"/>
        </a:defRPr>
      </a:lvl3pPr>
      <a:lvl4pPr algn="l" rtl="0" eaLnBrk="1" fontAlgn="base" hangingPunct="1">
        <a:spcBef>
          <a:spcPct val="0"/>
        </a:spcBef>
        <a:spcAft>
          <a:spcPct val="0"/>
        </a:spcAft>
        <a:defRPr sz="4400">
          <a:solidFill>
            <a:schemeClr val="tx2"/>
          </a:solidFill>
          <a:latin typeface="Tw Cen MT" panose="020B0602020104020603" pitchFamily="34" charset="0"/>
        </a:defRPr>
      </a:lvl4pPr>
      <a:lvl5pPr algn="l" rtl="0" eaLnBrk="1" fontAlgn="base" hangingPunct="1">
        <a:spcBef>
          <a:spcPct val="0"/>
        </a:spcBef>
        <a:spcAft>
          <a:spcPct val="0"/>
        </a:spcAft>
        <a:defRPr sz="4400">
          <a:solidFill>
            <a:schemeClr val="tx2"/>
          </a:solidFill>
          <a:latin typeface="Tw Cen MT" panose="020B0602020104020603" pitchFamily="34" charset="0"/>
        </a:defRPr>
      </a:lvl5pPr>
      <a:lvl6pPr marL="457200" algn="l" rtl="0" eaLnBrk="1" fontAlgn="base" hangingPunct="1">
        <a:spcBef>
          <a:spcPct val="0"/>
        </a:spcBef>
        <a:spcAft>
          <a:spcPct val="0"/>
        </a:spcAft>
        <a:defRPr sz="4400">
          <a:solidFill>
            <a:schemeClr val="tx2"/>
          </a:solidFill>
          <a:latin typeface="Tw Cen MT" panose="020B0602020104020603" pitchFamily="34" charset="0"/>
        </a:defRPr>
      </a:lvl6pPr>
      <a:lvl7pPr marL="914400" algn="l" rtl="0" eaLnBrk="1" fontAlgn="base" hangingPunct="1">
        <a:spcBef>
          <a:spcPct val="0"/>
        </a:spcBef>
        <a:spcAft>
          <a:spcPct val="0"/>
        </a:spcAft>
        <a:defRPr sz="4400">
          <a:solidFill>
            <a:schemeClr val="tx2"/>
          </a:solidFill>
          <a:latin typeface="Tw Cen MT" panose="020B0602020104020603" pitchFamily="34" charset="0"/>
        </a:defRPr>
      </a:lvl7pPr>
      <a:lvl8pPr marL="1371600" algn="l" rtl="0" eaLnBrk="1" fontAlgn="base" hangingPunct="1">
        <a:spcBef>
          <a:spcPct val="0"/>
        </a:spcBef>
        <a:spcAft>
          <a:spcPct val="0"/>
        </a:spcAft>
        <a:defRPr sz="4400">
          <a:solidFill>
            <a:schemeClr val="tx2"/>
          </a:solidFill>
          <a:latin typeface="Tw Cen MT" panose="020B0602020104020603" pitchFamily="34" charset="0"/>
        </a:defRPr>
      </a:lvl8pPr>
      <a:lvl9pPr marL="1828800" algn="l" rtl="0" eaLnBrk="1" fontAlgn="base" hangingPunct="1">
        <a:spcBef>
          <a:spcPct val="0"/>
        </a:spcBef>
        <a:spcAft>
          <a:spcPct val="0"/>
        </a:spcAft>
        <a:defRPr sz="4400">
          <a:solidFill>
            <a:schemeClr val="tx2"/>
          </a:solidFill>
          <a:latin typeface="Tw Cen MT" panose="020B0602020104020603" pitchFamily="34" charset="0"/>
        </a:defRPr>
      </a:lvl9pPr>
    </p:titleStyle>
    <p:bodyStyle>
      <a:lvl1pPr marL="319405" indent="-319405"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9BBB59"/>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8064A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Introduction to traumatology</a:t>
            </a:r>
            <a:endParaRPr lang="en-US" dirty="0"/>
          </a:p>
        </p:txBody>
      </p:sp>
      <p:sp>
        <p:nvSpPr>
          <p:cNvPr id="3" name="Subtitle 2"/>
          <p:cNvSpPr>
            <a:spLocks noGrp="1"/>
          </p:cNvSpPr>
          <p:nvPr>
            <p:ph type="subTitle" idx="1"/>
          </p:nvPr>
        </p:nvSpPr>
        <p:spPr/>
        <p:txBody>
          <a:bodyPr/>
          <a:lstStyle/>
          <a:p>
            <a:r>
              <a:rPr lang="en-US" dirty="0"/>
              <a:t>P.J. Okoth</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 </a:t>
            </a:r>
            <a:endParaRPr lang="en-US" dirty="0"/>
          </a:p>
        </p:txBody>
      </p:sp>
      <p:sp>
        <p:nvSpPr>
          <p:cNvPr id="3" name="Content Placeholder 2"/>
          <p:cNvSpPr>
            <a:spLocks noGrp="1"/>
          </p:cNvSpPr>
          <p:nvPr>
            <p:ph sz="quarter" idx="1"/>
          </p:nvPr>
        </p:nvSpPr>
        <p:spPr/>
        <p:txBody>
          <a:bodyPr/>
          <a:lstStyle/>
          <a:p>
            <a:r>
              <a:rPr lang="en-US" b="1" dirty="0"/>
              <a:t>Anterior Cruciate Ligament (ACL)</a:t>
            </a:r>
            <a:br>
              <a:rPr lang="en-US" b="1" dirty="0"/>
            </a:br>
            <a:r>
              <a:rPr lang="en-US" dirty="0"/>
              <a:t>the ligament, located in the center of the knee, that controls rotation and forward movement of the tibia (shin bone) </a:t>
            </a:r>
            <a:endParaRPr lang="en-US" dirty="0"/>
          </a:p>
          <a:p>
            <a:r>
              <a:rPr lang="en-US" b="1" dirty="0"/>
              <a:t>Arthritis </a:t>
            </a:r>
            <a:br>
              <a:rPr lang="en-US" b="1" dirty="0"/>
            </a:br>
            <a:r>
              <a:rPr lang="en-US" dirty="0"/>
              <a:t>inflammation of a joint, usually accompanied by pain, swelling, and sometimes change in structure </a:t>
            </a: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 </a:t>
            </a:r>
            <a:endParaRPr lang="en-US" dirty="0"/>
          </a:p>
        </p:txBody>
      </p:sp>
      <p:sp>
        <p:nvSpPr>
          <p:cNvPr id="3" name="Content Placeholder 2"/>
          <p:cNvSpPr>
            <a:spLocks noGrp="1"/>
          </p:cNvSpPr>
          <p:nvPr>
            <p:ph sz="quarter" idx="1"/>
          </p:nvPr>
        </p:nvSpPr>
        <p:spPr/>
        <p:txBody>
          <a:bodyPr/>
          <a:lstStyle/>
          <a:p>
            <a:r>
              <a:rPr lang="en-US" b="1" dirty="0"/>
              <a:t>Fracture</a:t>
            </a:r>
            <a:r>
              <a:rPr lang="en-US" dirty="0"/>
              <a:t> </a:t>
            </a:r>
            <a:br>
              <a:rPr lang="en-US" dirty="0"/>
            </a:br>
            <a:r>
              <a:rPr lang="en-US" dirty="0"/>
              <a:t>A structural break in the continuity of a bone, epiphysial plate, or cartilaginous joint surface.</a:t>
            </a:r>
            <a:endParaRPr lang="en-US" dirty="0"/>
          </a:p>
          <a:p>
            <a:r>
              <a:rPr lang="en-US" b="1" dirty="0"/>
              <a:t>Fracture-dislocation</a:t>
            </a:r>
            <a:r>
              <a:rPr lang="en-US" dirty="0"/>
              <a:t> – fracture of a bone that involves a dislocation of an adjacent articulation of that bone. </a:t>
            </a:r>
            <a:endParaRPr lang="en-US" dirty="0"/>
          </a:p>
          <a:p>
            <a:r>
              <a:rPr lang="en-US" b="1" dirty="0"/>
              <a:t>Dislocation</a:t>
            </a:r>
            <a:r>
              <a:rPr lang="en-US" dirty="0"/>
              <a:t> – complete displacement of bone from its normal position at the joint surface, disrupting the articulation and altering the alignment of the joint. </a:t>
            </a:r>
            <a:endParaRPr lang="en-US" dirty="0"/>
          </a:p>
          <a:p>
            <a:r>
              <a:rPr lang="en-US" b="1" dirty="0"/>
              <a:t>Subluxation</a:t>
            </a:r>
            <a:r>
              <a:rPr lang="en-US" dirty="0"/>
              <a:t> – incomplete or partial dislocation.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 </a:t>
            </a:r>
            <a:endParaRPr lang="en-US" dirty="0"/>
          </a:p>
        </p:txBody>
      </p:sp>
      <p:sp>
        <p:nvSpPr>
          <p:cNvPr id="3" name="Content Placeholder 2"/>
          <p:cNvSpPr>
            <a:spLocks noGrp="1"/>
          </p:cNvSpPr>
          <p:nvPr>
            <p:ph sz="quarter" idx="1"/>
          </p:nvPr>
        </p:nvSpPr>
        <p:spPr/>
        <p:txBody>
          <a:bodyPr>
            <a:normAutofit lnSpcReduction="10000"/>
          </a:bodyPr>
          <a:lstStyle/>
          <a:p>
            <a:r>
              <a:rPr lang="en-US" b="1" dirty="0"/>
              <a:t>Arthroscopy</a:t>
            </a:r>
            <a:br>
              <a:rPr lang="en-US" b="1" dirty="0"/>
            </a:br>
            <a:r>
              <a:rPr lang="en-US" dirty="0"/>
              <a:t>a minimally-invasive diagnostic and treatment procedure used for conditions of a joint. This procedure uses a small, lighted optic tube (</a:t>
            </a:r>
            <a:r>
              <a:rPr lang="en-US" dirty="0" err="1"/>
              <a:t>arthroscope</a:t>
            </a:r>
            <a:r>
              <a:rPr lang="en-US" dirty="0"/>
              <a:t>) which is inserted into the joint through a small incision in the joint. </a:t>
            </a:r>
            <a:endParaRPr lang="en-US" dirty="0"/>
          </a:p>
          <a:p>
            <a:r>
              <a:rPr lang="en-US" b="1" dirty="0"/>
              <a:t>Bursa</a:t>
            </a:r>
            <a:r>
              <a:rPr lang="en-US" dirty="0"/>
              <a:t> </a:t>
            </a:r>
            <a:br>
              <a:rPr lang="en-US" dirty="0"/>
            </a:br>
            <a:r>
              <a:rPr lang="en-US" dirty="0"/>
              <a:t>a sac filled with fluid between a bone and a tendon or muscle </a:t>
            </a:r>
            <a:endParaRPr lang="en-US" dirty="0"/>
          </a:p>
          <a:p>
            <a:r>
              <a:rPr lang="en-US" b="1" dirty="0"/>
              <a:t>Bursitis</a:t>
            </a:r>
            <a:br>
              <a:rPr lang="en-US" b="1" dirty="0"/>
            </a:br>
            <a:r>
              <a:rPr lang="en-US" dirty="0"/>
              <a:t>Inflammation of a bursa. Occurs as a result of repeated small stresses and overuse that cause the bursa to swell and become irritated.</a:t>
            </a:r>
            <a:endParaRPr lang="en-US" dirty="0"/>
          </a:p>
          <a:p>
            <a:pPr marL="0" indent="0">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 </a:t>
            </a:r>
            <a:endParaRPr lang="en-US" dirty="0"/>
          </a:p>
        </p:txBody>
      </p:sp>
      <p:sp>
        <p:nvSpPr>
          <p:cNvPr id="3" name="Content Placeholder 2"/>
          <p:cNvSpPr>
            <a:spLocks noGrp="1"/>
          </p:cNvSpPr>
          <p:nvPr>
            <p:ph sz="quarter" idx="1"/>
          </p:nvPr>
        </p:nvSpPr>
        <p:spPr/>
        <p:txBody>
          <a:bodyPr>
            <a:normAutofit/>
          </a:bodyPr>
          <a:lstStyle/>
          <a:p>
            <a:pPr algn="l"/>
            <a:r>
              <a:rPr lang="en-US" b="1" dirty="0"/>
              <a:t>Inflammation</a:t>
            </a:r>
            <a:br>
              <a:rPr lang="en-US" dirty="0"/>
            </a:br>
            <a:r>
              <a:rPr lang="en-US" b="0" i="0" dirty="0">
                <a:solidFill>
                  <a:srgbClr val="202124"/>
                </a:solidFill>
                <a:effectLst/>
                <a:latin typeface="Arial" panose="02080604020202020204" pitchFamily="34" charset="0"/>
              </a:rPr>
              <a:t>a localized physical condition in which part of the body becomes reddened, swollen, hot, and often painful, especially as a reaction to injury or infection.</a:t>
            </a:r>
            <a:endParaRPr lang="en-US" b="0" i="0" dirty="0">
              <a:solidFill>
                <a:srgbClr val="202124"/>
              </a:solidFill>
              <a:effectLst/>
              <a:latin typeface="Arial" panose="02080604020202020204" pitchFamily="34" charset="0"/>
            </a:endParaRPr>
          </a:p>
          <a:p>
            <a:r>
              <a:rPr lang="en-US" b="1" dirty="0"/>
              <a:t>Joint</a:t>
            </a:r>
            <a:r>
              <a:rPr lang="en-US" dirty="0"/>
              <a:t> </a:t>
            </a:r>
            <a:br>
              <a:rPr lang="en-US" dirty="0"/>
            </a:br>
            <a:r>
              <a:rPr lang="en-US" dirty="0"/>
              <a:t>where the ends of two or more bones meet </a:t>
            </a:r>
            <a:endParaRPr lang="en-US" dirty="0"/>
          </a:p>
          <a:p>
            <a:r>
              <a:rPr lang="en-US" b="1" dirty="0"/>
              <a:t>Ligament</a:t>
            </a:r>
            <a:br>
              <a:rPr lang="en-US" dirty="0"/>
            </a:br>
            <a:r>
              <a:rPr lang="en-US" dirty="0"/>
              <a:t>a white, shiny, flexible band of fibrous tissue that binds joints together and connects various bones and cartilage </a:t>
            </a:r>
            <a:endParaRPr lang="en-US" dirty="0"/>
          </a:p>
          <a:p>
            <a:pPr marL="0" indent="0">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a:t>Menisci</a:t>
            </a:r>
            <a:r>
              <a:rPr lang="en-US" dirty="0"/>
              <a:t> </a:t>
            </a:r>
            <a:br>
              <a:rPr lang="en-US" dirty="0"/>
            </a:br>
            <a:r>
              <a:rPr lang="en-US" dirty="0"/>
              <a:t>two crescent-shaped discs of connective tissue between the bones of the knees that act as shock absorbers to cushion the lower part of the leg from the weight of the rest of the body </a:t>
            </a:r>
            <a:endParaRPr lang="en-US" dirty="0"/>
          </a:p>
          <a:p>
            <a:r>
              <a:rPr lang="en-US" b="1" dirty="0"/>
              <a:t>Synovial Fluid</a:t>
            </a:r>
            <a:r>
              <a:rPr lang="en-US" dirty="0"/>
              <a:t> </a:t>
            </a:r>
            <a:br>
              <a:rPr lang="en-US" dirty="0"/>
            </a:br>
            <a:r>
              <a:rPr lang="en-US" dirty="0"/>
              <a:t>a clear, sticky fluid that is released by the synovial membrane and acts as a lubricant for joints and tendons </a:t>
            </a:r>
            <a:endParaRPr lang="en-US" dirty="0"/>
          </a:p>
          <a:p>
            <a:r>
              <a:rPr lang="en-US" b="1" dirty="0"/>
              <a:t>Tendon</a:t>
            </a:r>
            <a:r>
              <a:rPr lang="en-US" dirty="0"/>
              <a:t> </a:t>
            </a:r>
            <a:br>
              <a:rPr lang="en-US" dirty="0"/>
            </a:br>
            <a:r>
              <a:rPr lang="en-US" dirty="0"/>
              <a:t>the tough cords of the tissue that connect muscles to bones </a:t>
            </a:r>
            <a:endParaRPr lang="en-US" dirty="0"/>
          </a:p>
          <a:p>
            <a:r>
              <a:rPr lang="en-US" b="1" dirty="0"/>
              <a:t>Tendonitis</a:t>
            </a:r>
            <a:r>
              <a:rPr lang="en-US" dirty="0"/>
              <a:t> </a:t>
            </a:r>
            <a:br>
              <a:rPr lang="en-US" dirty="0"/>
            </a:br>
            <a:r>
              <a:rPr lang="en-US" dirty="0"/>
              <a:t>an inflammation in a tendon or the tendon covering </a:t>
            </a:r>
            <a:br>
              <a:rPr lang="en-US" dirty="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 </a:t>
            </a:r>
            <a:endParaRPr lang="en-US" dirty="0"/>
          </a:p>
        </p:txBody>
      </p:sp>
      <p:sp>
        <p:nvSpPr>
          <p:cNvPr id="3" name="Content Placeholder 2"/>
          <p:cNvSpPr>
            <a:spLocks noGrp="1"/>
          </p:cNvSpPr>
          <p:nvPr>
            <p:ph sz="quarter" idx="1"/>
          </p:nvPr>
        </p:nvSpPr>
        <p:spPr/>
        <p:txBody>
          <a:bodyPr/>
          <a:lstStyle/>
          <a:p>
            <a:pPr fontAlgn="t"/>
            <a:r>
              <a:rPr lang="en-US" b="1" dirty="0"/>
              <a:t>Osteoarthritis</a:t>
            </a:r>
            <a:r>
              <a:rPr lang="en-US" dirty="0"/>
              <a:t> </a:t>
            </a:r>
            <a:br>
              <a:rPr lang="en-US" dirty="0"/>
            </a:br>
            <a:r>
              <a:rPr lang="en-US" dirty="0"/>
              <a:t>a degenerative condition of a joint caused by wear and tear. </a:t>
            </a:r>
            <a:r>
              <a:rPr lang="en-US"/>
              <a:t>It causes </a:t>
            </a:r>
            <a:r>
              <a:rPr lang="en-US" dirty="0"/>
              <a:t>swelling, pain, </a:t>
            </a:r>
            <a:r>
              <a:rPr lang="en-US"/>
              <a:t>and stiffness. </a:t>
            </a:r>
            <a:endParaRPr lang="en-US" dirty="0"/>
          </a:p>
          <a:p>
            <a:pPr fontAlgn="t"/>
            <a:r>
              <a:rPr lang="en-US" b="1" dirty="0"/>
              <a:t>Osteoporosis</a:t>
            </a:r>
            <a:r>
              <a:rPr lang="en-US" dirty="0"/>
              <a:t> </a:t>
            </a:r>
            <a:br>
              <a:rPr lang="en-US" dirty="0"/>
            </a:br>
            <a:r>
              <a:rPr lang="en-US" dirty="0"/>
              <a:t>a condition that develops when bone is no longer replaced as quickly as it is removed</a:t>
            </a:r>
            <a:endParaRPr lang="en-US" dirty="0"/>
          </a:p>
          <a:p>
            <a:pPr marL="0" indent="0">
              <a:buNone/>
            </a:pPr>
            <a:br>
              <a:rPr lang="en-US" dirty="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 </a:t>
            </a:r>
            <a:endParaRPr lang="en-US" dirty="0"/>
          </a:p>
        </p:txBody>
      </p:sp>
      <p:sp>
        <p:nvSpPr>
          <p:cNvPr id="3" name="Content Placeholder 2"/>
          <p:cNvSpPr>
            <a:spLocks noGrp="1"/>
          </p:cNvSpPr>
          <p:nvPr>
            <p:ph sz="quarter" idx="1"/>
          </p:nvPr>
        </p:nvSpPr>
        <p:spPr/>
        <p:txBody>
          <a:bodyPr/>
          <a:lstStyle/>
          <a:p>
            <a:r>
              <a:rPr lang="en-US" b="1" dirty="0"/>
              <a:t>Amputation</a:t>
            </a:r>
            <a:r>
              <a:rPr lang="en-US" dirty="0"/>
              <a:t>: surgical removal of a limb or body part</a:t>
            </a:r>
            <a:endParaRPr lang="en-US" dirty="0"/>
          </a:p>
          <a:p>
            <a:r>
              <a:rPr lang="en-CA" b="1" dirty="0"/>
              <a:t>Arthrotomy</a:t>
            </a:r>
            <a:r>
              <a:rPr lang="en-CA" dirty="0"/>
              <a:t>: incision into a joint</a:t>
            </a:r>
            <a:endParaRPr lang="en-CA" dirty="0"/>
          </a:p>
          <a:p>
            <a:r>
              <a:rPr lang="en-CA" b="1" dirty="0"/>
              <a:t>Arthrodesis</a:t>
            </a:r>
            <a:r>
              <a:rPr lang="en-CA" dirty="0"/>
              <a:t>: fusion of a joint</a:t>
            </a:r>
            <a:endParaRPr lang="en-CA" dirty="0"/>
          </a:p>
          <a:p>
            <a:r>
              <a:rPr lang="en-CA" b="1" dirty="0"/>
              <a:t>Arthroscopy</a:t>
            </a:r>
            <a:r>
              <a:rPr lang="en-CA" dirty="0"/>
              <a:t>: visualizing the inside of a joint with the use of an instrument through a small incision</a:t>
            </a:r>
            <a:endParaRPr lang="en-CA" dirty="0"/>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 </a:t>
            </a:r>
            <a:endParaRPr lang="en-US" dirty="0"/>
          </a:p>
        </p:txBody>
      </p:sp>
      <p:sp>
        <p:nvSpPr>
          <p:cNvPr id="3" name="Content Placeholder 2"/>
          <p:cNvSpPr>
            <a:spLocks noGrp="1"/>
          </p:cNvSpPr>
          <p:nvPr>
            <p:ph sz="quarter" idx="1"/>
          </p:nvPr>
        </p:nvSpPr>
        <p:spPr>
          <a:xfrm>
            <a:off x="816864" y="1600200"/>
            <a:ext cx="11165586" cy="5105400"/>
          </a:xfrm>
        </p:spPr>
        <p:txBody>
          <a:bodyPr/>
          <a:lstStyle/>
          <a:p>
            <a:r>
              <a:rPr lang="en-CA" b="1" dirty="0" err="1"/>
              <a:t>Osteo</a:t>
            </a:r>
            <a:r>
              <a:rPr lang="en-CA" dirty="0"/>
              <a:t> - bone</a:t>
            </a:r>
            <a:endParaRPr lang="en-CA" dirty="0"/>
          </a:p>
          <a:p>
            <a:r>
              <a:rPr lang="en-CA" b="1" dirty="0" err="1"/>
              <a:t>Chondro</a:t>
            </a:r>
            <a:r>
              <a:rPr lang="en-CA" dirty="0"/>
              <a:t> – cartilage</a:t>
            </a:r>
            <a:endParaRPr lang="en-CA" dirty="0"/>
          </a:p>
          <a:p>
            <a:r>
              <a:rPr lang="en-CA" b="1" dirty="0"/>
              <a:t>Osteotomy</a:t>
            </a:r>
            <a:r>
              <a:rPr lang="en-CA" dirty="0"/>
              <a:t> – cutting of a bone</a:t>
            </a:r>
            <a:endParaRPr lang="en-CA" dirty="0"/>
          </a:p>
          <a:p>
            <a:r>
              <a:rPr lang="en-CA" b="1" dirty="0"/>
              <a:t>Osteosclerosis</a:t>
            </a:r>
            <a:r>
              <a:rPr lang="en-CA" dirty="0"/>
              <a:t> – increased bone density</a:t>
            </a:r>
            <a:endParaRPr lang="en-CA" dirty="0"/>
          </a:p>
          <a:p>
            <a:r>
              <a:rPr lang="en-CA" b="1" dirty="0"/>
              <a:t>Osteolytic</a:t>
            </a:r>
            <a:r>
              <a:rPr lang="en-CA" dirty="0"/>
              <a:t> – bone dissolution, especially the loss of calcium. E.g. Punched out osteolytic lesions in multiple myeloma.</a:t>
            </a:r>
            <a:endParaRPr lang="en-CA"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 </a:t>
            </a:r>
            <a:endParaRPr lang="en-US" dirty="0"/>
          </a:p>
        </p:txBody>
      </p:sp>
      <p:sp>
        <p:nvSpPr>
          <p:cNvPr id="3" name="Content Placeholder 2"/>
          <p:cNvSpPr>
            <a:spLocks noGrp="1"/>
          </p:cNvSpPr>
          <p:nvPr>
            <p:ph sz="quarter" idx="1"/>
          </p:nvPr>
        </p:nvSpPr>
        <p:spPr/>
        <p:txBody>
          <a:bodyPr/>
          <a:lstStyle/>
          <a:p>
            <a:r>
              <a:rPr lang="en-CA" b="1" dirty="0"/>
              <a:t>Osteoporosis</a:t>
            </a:r>
            <a:r>
              <a:rPr lang="en-CA" dirty="0"/>
              <a:t> – generalized loss of bone density as a result of loss of bone tissue. It occurs when the creation of new bone does not keep up with the loss of old bone. Bones become weak and brittle.</a:t>
            </a:r>
            <a:endParaRPr lang="en-CA" dirty="0"/>
          </a:p>
          <a:p>
            <a:r>
              <a:rPr lang="en-CA" b="1" dirty="0"/>
              <a:t>Rarefaction</a:t>
            </a:r>
            <a:r>
              <a:rPr lang="en-CA" dirty="0"/>
              <a:t> of bone – loss of bone density</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CA" dirty="0"/>
              <a:t>Thank you</a:t>
            </a:r>
            <a:endParaRPr lang="en-US" dirty="0"/>
          </a:p>
        </p:txBody>
      </p:sp>
      <p:sp>
        <p:nvSpPr>
          <p:cNvPr id="2" name="Title 1"/>
          <p:cNvSpPr>
            <a:spLocks noGrp="1"/>
          </p:cNvSpPr>
          <p:nvPr>
            <p:ph type="title"/>
          </p:nvPr>
        </p:nvSpPr>
        <p:spPr/>
        <p:txBody>
          <a:bodyPr/>
          <a:lstStyle/>
          <a:p>
            <a:r>
              <a:rPr lang="en-CA" dirty="0"/>
              <a:t>The end</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Orthopaedics and traumatology</a:t>
            </a:r>
            <a:endParaRPr lang="en-US" dirty="0"/>
          </a:p>
        </p:txBody>
      </p:sp>
      <p:sp>
        <p:nvSpPr>
          <p:cNvPr id="3" name="Content Placeholder 2"/>
          <p:cNvSpPr>
            <a:spLocks noGrp="1"/>
          </p:cNvSpPr>
          <p:nvPr>
            <p:ph sz="quarter" idx="1"/>
          </p:nvPr>
        </p:nvSpPr>
        <p:spPr>
          <a:xfrm>
            <a:off x="1069144" y="1825625"/>
            <a:ext cx="9087729" cy="4351338"/>
          </a:xfrm>
        </p:spPr>
        <p:txBody>
          <a:bodyPr/>
          <a:lstStyle/>
          <a:p>
            <a:r>
              <a:rPr lang="en-US" dirty="0"/>
              <a:t>Orthopaedics is the branch of surgery that deals with diseases and injuries of the trunk and limbs.</a:t>
            </a:r>
            <a:endParaRPr lang="en-US" dirty="0"/>
          </a:p>
          <a:p>
            <a:r>
              <a:rPr lang="en-US" dirty="0"/>
              <a:t>Deals with conditions affecting bones, joints, muscles, tendons, ligaments, bursae, nerves, and blood vessels.</a:t>
            </a:r>
            <a:endParaRPr lang="en-US" dirty="0"/>
          </a:p>
          <a:p>
            <a:r>
              <a:rPr lang="en-US" dirty="0"/>
              <a:t>“Orthopaedic” is derived from Greek words meaning ‘straight child’. Originally dealt with the art of correcting deformities in children.</a:t>
            </a:r>
            <a:endParaRPr lang="en-US" dirty="0"/>
          </a:p>
          <a:p>
            <a:r>
              <a:rPr lang="en-CA" b="1" dirty="0"/>
              <a:t>Traumatology</a:t>
            </a:r>
            <a:r>
              <a:rPr lang="en-CA" dirty="0"/>
              <a:t> deals with injuries (or trauma).</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Traumatology </a:t>
            </a:r>
            <a:endParaRPr lang="en-US" dirty="0"/>
          </a:p>
        </p:txBody>
      </p:sp>
      <p:sp>
        <p:nvSpPr>
          <p:cNvPr id="3" name="Content Placeholder 2"/>
          <p:cNvSpPr>
            <a:spLocks noGrp="1"/>
          </p:cNvSpPr>
          <p:nvPr>
            <p:ph sz="quarter" idx="1"/>
          </p:nvPr>
        </p:nvSpPr>
        <p:spPr/>
        <p:txBody>
          <a:bodyPr/>
          <a:lstStyle/>
          <a:p>
            <a:r>
              <a:rPr lang="en-US" b="0" i="0" dirty="0">
                <a:solidFill>
                  <a:srgbClr val="212529"/>
                </a:solidFill>
                <a:effectLst/>
                <a:latin typeface="Open Sans" panose="020B0606030504020204" pitchFamily="34" charset="0"/>
              </a:rPr>
              <a:t>Is the study, diagnosis, and treatment of severe, acute physical injuries sustained by individuals, and usually requiring immediate medical attention.</a:t>
            </a:r>
            <a:br>
              <a:rPr lang="en-US" b="0" i="0" dirty="0">
                <a:solidFill>
                  <a:srgbClr val="212529"/>
                </a:solidFill>
                <a:effectLst/>
                <a:latin typeface="Open Sans" panose="020B0606030504020204" pitchFamily="34" charset="0"/>
              </a:rPr>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Historical background</a:t>
            </a:r>
            <a:endParaRPr lang="en-US" dirty="0"/>
          </a:p>
        </p:txBody>
      </p:sp>
      <p:sp>
        <p:nvSpPr>
          <p:cNvPr id="3" name="Content Placeholder 2"/>
          <p:cNvSpPr>
            <a:spLocks noGrp="1"/>
          </p:cNvSpPr>
          <p:nvPr>
            <p:ph sz="quarter" idx="1"/>
          </p:nvPr>
        </p:nvSpPr>
        <p:spPr/>
        <p:txBody>
          <a:bodyPr/>
          <a:lstStyle/>
          <a:p>
            <a:r>
              <a:rPr lang="en-CA" dirty="0"/>
              <a:t>The treatment of fractures on a precise scientific basis became possible when adequate radiographic techniques became available.</a:t>
            </a:r>
            <a:endParaRPr lang="en-CA" dirty="0"/>
          </a:p>
          <a:p>
            <a:r>
              <a:rPr lang="en-CA" dirty="0"/>
              <a:t>Roentgen discovered X-rays in 1895, but several years passed before the necessary apparatus was developed for clinical use.</a:t>
            </a:r>
            <a:endParaRPr lang="en-CA" dirty="0"/>
          </a:p>
          <a:p>
            <a:r>
              <a:rPr lang="en-CA" dirty="0"/>
              <a:t>The use of x-rays in fracture treatment began in the early 1900s.</a:t>
            </a:r>
            <a:endParaRPr lang="en-CA" dirty="0"/>
          </a:p>
          <a:p>
            <a:r>
              <a:rPr lang="en-CA" dirty="0"/>
              <a:t>It is in the 1900s also that surgeons began to think more in terms of open operations in the treatment of difficult fractures.</a:t>
            </a:r>
            <a:endParaRPr lang="en-CA"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Background …</a:t>
            </a:r>
            <a:endParaRPr lang="en-US" dirty="0"/>
          </a:p>
        </p:txBody>
      </p:sp>
      <p:sp>
        <p:nvSpPr>
          <p:cNvPr id="3" name="Content Placeholder 2"/>
          <p:cNvSpPr>
            <a:spLocks noGrp="1"/>
          </p:cNvSpPr>
          <p:nvPr>
            <p:ph sz="quarter" idx="1"/>
          </p:nvPr>
        </p:nvSpPr>
        <p:spPr/>
        <p:txBody>
          <a:bodyPr>
            <a:normAutofit/>
          </a:bodyPr>
          <a:lstStyle/>
          <a:p>
            <a:r>
              <a:rPr lang="en-CA" dirty="0"/>
              <a:t>Antiseptic surgery was introduced by Lister in 1867</a:t>
            </a:r>
            <a:endParaRPr lang="en-CA" dirty="0"/>
          </a:p>
          <a:p>
            <a:r>
              <a:rPr lang="en-CA" dirty="0"/>
              <a:t>Later on aseptic surgery emerged.</a:t>
            </a:r>
            <a:endParaRPr lang="en-CA" dirty="0"/>
          </a:p>
          <a:p>
            <a:r>
              <a:rPr lang="en-CA" dirty="0"/>
              <a:t>Before then, infection paused a great danger to most open operations.</a:t>
            </a:r>
            <a:endParaRPr lang="en-CA"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Background …</a:t>
            </a:r>
            <a:endParaRPr lang="en-US" dirty="0"/>
          </a:p>
        </p:txBody>
      </p:sp>
      <p:sp>
        <p:nvSpPr>
          <p:cNvPr id="3" name="Content Placeholder 2"/>
          <p:cNvSpPr>
            <a:spLocks noGrp="1"/>
          </p:cNvSpPr>
          <p:nvPr>
            <p:ph sz="quarter" idx="1"/>
          </p:nvPr>
        </p:nvSpPr>
        <p:spPr/>
        <p:txBody>
          <a:bodyPr/>
          <a:lstStyle/>
          <a:p>
            <a:r>
              <a:rPr lang="en-CA" dirty="0"/>
              <a:t>Operative trauma surgery was also hindered by lack of suitable implants.</a:t>
            </a:r>
            <a:endParaRPr lang="en-CA" dirty="0"/>
          </a:p>
          <a:p>
            <a:r>
              <a:rPr lang="en-CA" dirty="0"/>
              <a:t>Iron, mild steel or silver corroded and partly dissolved away in the tissues, causing a local reaction which often hindered union.</a:t>
            </a:r>
            <a:endParaRPr lang="en-CA" dirty="0"/>
          </a:p>
          <a:p>
            <a:r>
              <a:rPr lang="en-CA" dirty="0"/>
              <a:t>Later, metallurgists developed alloys that could remain indefinitely in the tissues without corrosion.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Present trends</a:t>
            </a:r>
            <a:endParaRPr lang="en-US" dirty="0"/>
          </a:p>
        </p:txBody>
      </p:sp>
      <p:sp>
        <p:nvSpPr>
          <p:cNvPr id="3" name="Content Placeholder 2"/>
          <p:cNvSpPr>
            <a:spLocks noGrp="1"/>
          </p:cNvSpPr>
          <p:nvPr>
            <p:ph sz="quarter" idx="1"/>
          </p:nvPr>
        </p:nvSpPr>
        <p:spPr/>
        <p:txBody>
          <a:bodyPr/>
          <a:lstStyle/>
          <a:p>
            <a:r>
              <a:rPr lang="en-CA" dirty="0"/>
              <a:t>Fracture treatment is guided by exercise of sound judgment, not on rigid precepts.</a:t>
            </a:r>
            <a:endParaRPr lang="en-CA" dirty="0"/>
          </a:p>
          <a:p>
            <a:r>
              <a:rPr lang="en-CA" dirty="0"/>
              <a:t>Some fractures do not require reduction</a:t>
            </a:r>
            <a:endParaRPr lang="en-CA" dirty="0"/>
          </a:p>
          <a:p>
            <a:r>
              <a:rPr lang="en-CA" dirty="0"/>
              <a:t>Some fractures do not need immobilization</a:t>
            </a:r>
            <a:endParaRPr lang="en-CA" dirty="0"/>
          </a:p>
          <a:p>
            <a:r>
              <a:rPr lang="en-CA" dirty="0"/>
              <a:t>In the treatment of fractures, it is not the bone alone that matters. </a:t>
            </a:r>
            <a:endParaRPr lang="en-CA" dirty="0"/>
          </a:p>
          <a:p>
            <a:r>
              <a:rPr lang="en-CA" dirty="0"/>
              <a:t>Attention must be given to the soft tissues, esp. muscles, whose function must be preserved by active use within the limits imposed by necessary splintage.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Present trends …</a:t>
            </a:r>
            <a:endParaRPr lang="en-US" dirty="0"/>
          </a:p>
        </p:txBody>
      </p:sp>
      <p:sp>
        <p:nvSpPr>
          <p:cNvPr id="3" name="Content Placeholder 2"/>
          <p:cNvSpPr>
            <a:spLocks noGrp="1"/>
          </p:cNvSpPr>
          <p:nvPr>
            <p:ph sz="quarter" idx="1"/>
          </p:nvPr>
        </p:nvSpPr>
        <p:spPr/>
        <p:txBody>
          <a:bodyPr/>
          <a:lstStyle/>
          <a:p>
            <a:r>
              <a:rPr lang="en-CA" dirty="0"/>
              <a:t>There is a shift towards the more frequent use of internal fixation as an alternative to splintage or traction, for the management of limb bone fractures.</a:t>
            </a:r>
            <a:endParaRPr lang="en-CA" dirty="0"/>
          </a:p>
          <a:p>
            <a:r>
              <a:rPr lang="en-CA" dirty="0"/>
              <a:t>There is also improvement in the designs of external fixators.</a:t>
            </a:r>
            <a:endParaRPr lang="en-CA" dirty="0"/>
          </a:p>
          <a:p>
            <a:r>
              <a:rPr lang="en-CA" dirty="0"/>
              <a:t>There has also been an introduction of more light-weight splinting materials and better designs of splint.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Present trends …</a:t>
            </a:r>
            <a:endParaRPr lang="en-US" dirty="0"/>
          </a:p>
        </p:txBody>
      </p:sp>
      <p:sp>
        <p:nvSpPr>
          <p:cNvPr id="3" name="Content Placeholder 2"/>
          <p:cNvSpPr>
            <a:spLocks noGrp="1"/>
          </p:cNvSpPr>
          <p:nvPr>
            <p:ph sz="quarter" idx="1"/>
          </p:nvPr>
        </p:nvSpPr>
        <p:spPr/>
        <p:txBody>
          <a:bodyPr/>
          <a:lstStyle/>
          <a:p>
            <a:r>
              <a:rPr lang="en-CA" dirty="0"/>
              <a:t>There have also been developments in imaging techniques that has made fracture treatment more efficient.</a:t>
            </a:r>
            <a:endParaRPr lang="en-CA" dirty="0"/>
          </a:p>
          <a:p>
            <a:pPr lvl="1"/>
            <a:r>
              <a:rPr lang="en-CA" dirty="0"/>
              <a:t>Computerised tomography (CT) scanning</a:t>
            </a:r>
            <a:endParaRPr lang="en-CA" dirty="0"/>
          </a:p>
          <a:p>
            <a:pPr lvl="1"/>
            <a:r>
              <a:rPr lang="en-CA" dirty="0"/>
              <a:t>Magnetic resonance imaging (MRI)</a:t>
            </a:r>
            <a:endParaRPr lang="en-CA" dirty="0"/>
          </a:p>
          <a:p>
            <a:r>
              <a:rPr lang="en-CA" dirty="0"/>
              <a:t>These have improved the ability to view images of injuries of bones and joints in various dimensions.</a:t>
            </a:r>
            <a:endParaRPr lang="en-CA" dirty="0"/>
          </a:p>
          <a:p>
            <a:r>
              <a:rPr lang="en-CA" dirty="0"/>
              <a:t>It is now possible to make better diagnosis and manage injuries more precisely.</a:t>
            </a: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Theme2</Template>
  <TotalTime>0</TotalTime>
  <Words>5614</Words>
  <Application>WPS Presentation</Application>
  <PresentationFormat>Widescreen</PresentationFormat>
  <Paragraphs>124</Paragraphs>
  <Slides>19</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19</vt:i4>
      </vt:variant>
    </vt:vector>
  </HeadingPairs>
  <TitlesOfParts>
    <vt:vector size="37" baseType="lpstr">
      <vt:lpstr>Arial</vt:lpstr>
      <vt:lpstr>SimSun</vt:lpstr>
      <vt:lpstr>Wingdings</vt:lpstr>
      <vt:lpstr>Tw Cen MT</vt:lpstr>
      <vt:lpstr>Liberation Sans</vt:lpstr>
      <vt:lpstr>OpenSymbol</vt:lpstr>
      <vt:lpstr>Wingdings 2</vt:lpstr>
      <vt:lpstr>Standard Symbols PS</vt:lpstr>
      <vt:lpstr>Wingdings</vt:lpstr>
      <vt:lpstr>C059</vt:lpstr>
      <vt:lpstr>Open Sans</vt:lpstr>
      <vt:lpstr>Noto Looped Lao Cond Med</vt:lpstr>
      <vt:lpstr>Microsoft YaHei</vt:lpstr>
      <vt:lpstr>Droid Sans Fallback</vt:lpstr>
      <vt:lpstr>DejaVu Sans</vt:lpstr>
      <vt:lpstr>Arial Unicode MS</vt:lpstr>
      <vt:lpstr>Calibri</vt:lpstr>
      <vt:lpstr>Theme2</vt:lpstr>
      <vt:lpstr>Introduction to traumatology</vt:lpstr>
      <vt:lpstr>Orthopaedics and traumatology</vt:lpstr>
      <vt:lpstr>Traumatology </vt:lpstr>
      <vt:lpstr>Historical background</vt:lpstr>
      <vt:lpstr>Background …</vt:lpstr>
      <vt:lpstr>Background …</vt:lpstr>
      <vt:lpstr>Present trends</vt:lpstr>
      <vt:lpstr>Present trends …</vt:lpstr>
      <vt:lpstr>Present trends …</vt:lpstr>
      <vt:lpstr>Terminology </vt:lpstr>
      <vt:lpstr>Terminology </vt:lpstr>
      <vt:lpstr>Terminology </vt:lpstr>
      <vt:lpstr>Terminology </vt:lpstr>
      <vt:lpstr>Terminology </vt:lpstr>
      <vt:lpstr>Terminology </vt:lpstr>
      <vt:lpstr>Terminology </vt:lpstr>
      <vt:lpstr>Terminology </vt:lpstr>
      <vt:lpstr>Terminology </vt:lpstr>
      <vt:lpstr>The end</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traumatology</dc:title>
  <dc:creator>HP</dc:creator>
  <cp:lastModifiedBy>ngobiro</cp:lastModifiedBy>
  <cp:revision>18</cp:revision>
  <dcterms:created xsi:type="dcterms:W3CDTF">2025-09-21T08:00:48Z</dcterms:created>
  <dcterms:modified xsi:type="dcterms:W3CDTF">2025-09-21T08:00:48Z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