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Comparable interface is used to order the objects of the user-defined </a:t>
            </a:r>
            <a:r>
              <a:rPr lang="en-US" dirty="0" smtClean="0"/>
              <a:t>class</a:t>
            </a:r>
          </a:p>
          <a:p>
            <a:r>
              <a:rPr lang="en-US" dirty="0"/>
              <a:t>This interface is found in java.lang package and contains only one method named </a:t>
            </a:r>
            <a:r>
              <a:rPr lang="en-US" b="1" dirty="0"/>
              <a:t>compareTo(Object</a:t>
            </a:r>
            <a:r>
              <a:rPr lang="en-US" dirty="0" smtClean="0"/>
              <a:t>)</a:t>
            </a:r>
          </a:p>
          <a:p>
            <a:r>
              <a:rPr lang="en-US" dirty="0"/>
              <a:t>It provides a single sorting sequence only, i.e., you can sort the elements on the basis of single data member only. For example, it may be </a:t>
            </a:r>
            <a:r>
              <a:rPr lang="en-US" dirty="0" err="1"/>
              <a:t>rollno</a:t>
            </a:r>
            <a:r>
              <a:rPr lang="en-US" dirty="0"/>
              <a:t>, name, age or anything else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compareTo(Object obj)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 public </a:t>
            </a:r>
            <a:r>
              <a:rPr lang="en-US" b="1" dirty="0"/>
              <a:t>int compareTo(Object obj):</a:t>
            </a:r>
            <a:r>
              <a:rPr lang="en-US" dirty="0"/>
              <a:t> It is used to compare the current object with the specified object. It </a:t>
            </a:r>
            <a:r>
              <a:rPr lang="en-US" dirty="0" smtClean="0"/>
              <a:t>returns</a:t>
            </a:r>
          </a:p>
          <a:p>
            <a:pPr lvl="1"/>
            <a:r>
              <a:rPr lang="en-US" dirty="0"/>
              <a:t>positive integer, if the current object is greater than the specified </a:t>
            </a:r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(1)</a:t>
            </a:r>
          </a:p>
          <a:p>
            <a:pPr lvl="1"/>
            <a:r>
              <a:rPr lang="en-US" dirty="0"/>
              <a:t>negative integer, if the current object is less than the specified </a:t>
            </a:r>
            <a:r>
              <a:rPr lang="en-US" dirty="0" smtClean="0"/>
              <a:t>object (-1)</a:t>
            </a:r>
          </a:p>
          <a:p>
            <a:pPr lvl="1"/>
            <a:r>
              <a:rPr lang="en-US" dirty="0"/>
              <a:t>zero, if the current object is equal to the specified </a:t>
            </a:r>
            <a:r>
              <a:rPr lang="en-US" dirty="0" smtClean="0"/>
              <a:t>object</a:t>
            </a:r>
            <a:r>
              <a:rPr lang="en-US" dirty="0"/>
              <a:t> </a:t>
            </a:r>
            <a:r>
              <a:rPr lang="en-US" dirty="0" smtClean="0"/>
              <a:t>(0)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93" y="0"/>
            <a:ext cx="4774454" cy="656728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6254" y="0"/>
            <a:ext cx="4714875" cy="6619875"/>
            <a:chOff x="4071871" y="0"/>
            <a:chExt cx="4714875" cy="6619875"/>
          </a:xfrm>
        </p:grpSpPr>
        <p:grpSp>
          <p:nvGrpSpPr>
            <p:cNvPr id="10" name="Group 9"/>
            <p:cNvGrpSpPr/>
            <p:nvPr/>
          </p:nvGrpSpPr>
          <p:grpSpPr>
            <a:xfrm>
              <a:off x="4071871" y="0"/>
              <a:ext cx="4714875" cy="6619875"/>
              <a:chOff x="4145253" y="52454"/>
              <a:chExt cx="4714875" cy="66198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145253" y="52454"/>
                <a:ext cx="4714875" cy="6619875"/>
                <a:chOff x="5658118" y="101600"/>
                <a:chExt cx="4714875" cy="661987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8118" y="101600"/>
                  <a:ext cx="4714875" cy="6619875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>
                <a:xfrm>
                  <a:off x="8610600" y="365125"/>
                  <a:ext cx="1177344" cy="20154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371305" y="5424375"/>
                <a:ext cx="2726430" cy="11953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237927" y="1027906"/>
              <a:ext cx="1506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Book.java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9986" y="5424375"/>
              <a:ext cx="1087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 by id</a:t>
              </a:r>
              <a:endPara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449595" y="6226216"/>
            <a:ext cx="15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by name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40401" y="1608931"/>
            <a:ext cx="6229350" cy="4657725"/>
            <a:chOff x="2697990" y="1608931"/>
            <a:chExt cx="6229350" cy="46577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7990" y="1608931"/>
              <a:ext cx="6229350" cy="46577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18986" y="2187004"/>
              <a:ext cx="171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Methods.java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3039748"/>
            <a:ext cx="4286250" cy="1190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32164" y="3830387"/>
            <a:ext cx="15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by id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113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Times New Roman</vt:lpstr>
      <vt:lpstr>Wingdings</vt:lpstr>
      <vt:lpstr>Office Theme</vt:lpstr>
      <vt:lpstr>COMPARABLE INTERFACE</vt:lpstr>
      <vt:lpstr>Comparable Interface</vt:lpstr>
      <vt:lpstr>compareTo(Object obj) method</vt:lpstr>
      <vt:lpstr>Code </vt:lpstr>
      <vt:lpstr>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27</cp:revision>
  <dcterms:created xsi:type="dcterms:W3CDTF">2019-07-12T13:10:53Z</dcterms:created>
  <dcterms:modified xsi:type="dcterms:W3CDTF">2019-10-12T08:46:52Z</dcterms:modified>
</cp:coreProperties>
</file>