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COMPARATOR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466725"/>
            <a:ext cx="8172450" cy="5924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481012"/>
            <a:ext cx="8153400" cy="5895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61" y="709613"/>
            <a:ext cx="73533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284" y="2470730"/>
            <a:ext cx="4457432" cy="306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 Comparator interface</a:t>
            </a:r>
            <a:r>
              <a:rPr lang="en-US" dirty="0"/>
              <a:t> is used to order the objects of a user-defined </a:t>
            </a:r>
            <a:r>
              <a:rPr lang="en-US" dirty="0" smtClean="0"/>
              <a:t>class</a:t>
            </a:r>
          </a:p>
          <a:p>
            <a:r>
              <a:rPr lang="en-US" dirty="0"/>
              <a:t>This interface is found in java.util package and contains 2 methods </a:t>
            </a:r>
            <a:r>
              <a:rPr lang="en-US" b="1" dirty="0"/>
              <a:t>compare</a:t>
            </a:r>
            <a:r>
              <a:rPr lang="en-US" dirty="0"/>
              <a:t>(Object obj1,Object obj2) and </a:t>
            </a:r>
            <a:r>
              <a:rPr lang="en-US" b="1" dirty="0"/>
              <a:t>equals</a:t>
            </a:r>
            <a:r>
              <a:rPr lang="en-US" dirty="0"/>
              <a:t>(Object element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Comparator </a:t>
            </a:r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064" y="2099258"/>
            <a:ext cx="8625828" cy="16471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Comparator Generic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59" y="731838"/>
            <a:ext cx="4587241" cy="56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Comparator 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470" y="436541"/>
            <a:ext cx="4509009" cy="574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Comparator 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2126959"/>
            <a:ext cx="65151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4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Comparator 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2465768"/>
            <a:ext cx="68008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Comparator </a:t>
            </a:r>
            <a:r>
              <a:rPr lang="en-US" dirty="0" smtClean="0"/>
              <a:t>Generic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02" y="2254690"/>
            <a:ext cx="4734596" cy="34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 Comparator </a:t>
            </a:r>
            <a:r>
              <a:rPr lang="en-US" dirty="0"/>
              <a:t>I</a:t>
            </a:r>
            <a:r>
              <a:rPr lang="en-US" dirty="0" smtClean="0"/>
              <a:t>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8 Comparator interface is a functional interface that contains only one abstract method</a:t>
            </a:r>
            <a:r>
              <a:rPr lang="en-US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use the Comparator interface as the assignment target for a lambda expression or method reference.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121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Menlo</vt:lpstr>
      <vt:lpstr>Times New Roman</vt:lpstr>
      <vt:lpstr>Office Theme</vt:lpstr>
      <vt:lpstr>COMPARATOR INTERFACE</vt:lpstr>
      <vt:lpstr>Comparator </vt:lpstr>
      <vt:lpstr>Methods of Java Comparator Interface</vt:lpstr>
      <vt:lpstr>Java Comparator Generic</vt:lpstr>
      <vt:lpstr>Java Comparator Generic</vt:lpstr>
      <vt:lpstr>Java Comparator Generic</vt:lpstr>
      <vt:lpstr>Java Comparator Generic</vt:lpstr>
      <vt:lpstr>Java Comparator Generic - output</vt:lpstr>
      <vt:lpstr>Java 8 Comparator Interface</vt:lpstr>
      <vt:lpstr>Methods</vt:lpstr>
      <vt:lpstr>Methods</vt:lpstr>
      <vt:lpstr>Demo</vt:lpstr>
      <vt:lpstr>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31</cp:revision>
  <dcterms:created xsi:type="dcterms:W3CDTF">2019-07-12T13:10:53Z</dcterms:created>
  <dcterms:modified xsi:type="dcterms:W3CDTF">2019-10-13T05:05:08Z</dcterms:modified>
</cp:coreProperties>
</file>