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COMPARABLE AND COMPARATOR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Comparable and Comparator both are interfaces and can be used to sort collection 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41" y="2143645"/>
            <a:ext cx="9228317" cy="37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2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32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Menlo</vt:lpstr>
      <vt:lpstr>Times New Roman</vt:lpstr>
      <vt:lpstr>Office Theme</vt:lpstr>
      <vt:lpstr>DIFFERENCE BETWEEN COMPARABLE AND COMPARATOR</vt:lpstr>
      <vt:lpstr>PowerPoint Presentation</vt:lpstr>
      <vt:lpstr>Differences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16</cp:revision>
  <dcterms:created xsi:type="dcterms:W3CDTF">2019-07-12T13:10:53Z</dcterms:created>
  <dcterms:modified xsi:type="dcterms:W3CDTF">2019-10-14T03:21:05Z</dcterms:modified>
</cp:coreProperties>
</file>