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HASHMAP AND HASHTABLE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 and </a:t>
            </a:r>
            <a:r>
              <a:rPr lang="en-US" dirty="0" smtClean="0"/>
              <a:t>Hashtable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HashMap and Hashtable both are used to store data in key and value </a:t>
            </a:r>
            <a:r>
              <a:rPr lang="en-US" dirty="0" smtClean="0"/>
              <a:t>form</a:t>
            </a:r>
          </a:p>
          <a:p>
            <a:r>
              <a:rPr lang="en-US" dirty="0"/>
              <a:t>Both are using hashing technique to store unique keys.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Differences Between Hashmap And Hashtable Classes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926216"/>
              </p:ext>
            </p:extLst>
          </p:nvPr>
        </p:nvGraphicFramePr>
        <p:xfrm>
          <a:off x="838200" y="1690688"/>
          <a:ext cx="10515600" cy="477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HashMap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HashTable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HashMap is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non synchronized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It is not-thread safe and can't be shared between many threads without proper synchronization code.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Hashtable is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synchronized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It is thread-safe and can be shared with many threads.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HashMap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allows one null key and multiple null values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Hashtable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doesn't allow any null key or value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HashMap is a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new class introduced in JDK 1.2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Hashtable is a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legacy class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HashMap is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fast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Hashtable is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slow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 can make the HashMap as synchronized by calling this code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Map m = Collections.synchronizedMap(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hashMap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Hashtable is internally synchronized and can't be unsynchronized.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HashMap is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traversed by Iterator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Hashtable is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traversed by Enumerator and Iterator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Iterator in HashMap is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fail-fast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Enumerator in Hashtable is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not fail-fast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HashMap inherits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AbstractMap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class.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Hashtable inherits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Dictionary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class.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8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1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109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Menlo</vt:lpstr>
      <vt:lpstr>Times New Roman</vt:lpstr>
      <vt:lpstr>Office Theme</vt:lpstr>
      <vt:lpstr>DIFFERENCE BETWEEN HASHMAP AND HASHTABLE</vt:lpstr>
      <vt:lpstr>HashMap and Hashtable</vt:lpstr>
      <vt:lpstr>Many Differences Between Hashmap And Hashtable Classes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17</cp:revision>
  <dcterms:created xsi:type="dcterms:W3CDTF">2019-07-12T13:10:53Z</dcterms:created>
  <dcterms:modified xsi:type="dcterms:W3CDTF">2019-09-20T03:24:10Z</dcterms:modified>
</cp:coreProperties>
</file>