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Sort in Collections?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sort the elements </a:t>
            </a:r>
            <a:r>
              <a:rPr lang="en-US" dirty="0" smtClean="0"/>
              <a:t>of</a:t>
            </a:r>
          </a:p>
          <a:p>
            <a:pPr lvl="1"/>
            <a:r>
              <a:rPr lang="en-US" dirty="0"/>
              <a:t>String objects</a:t>
            </a:r>
          </a:p>
          <a:p>
            <a:pPr lvl="1"/>
            <a:r>
              <a:rPr lang="en-US" dirty="0"/>
              <a:t>Wrapper class objects</a:t>
            </a:r>
          </a:p>
          <a:p>
            <a:pPr lvl="1"/>
            <a:r>
              <a:rPr lang="en-US" dirty="0"/>
              <a:t>User-defined class objects</a:t>
            </a:r>
          </a:p>
          <a:p>
            <a:r>
              <a:rPr lang="en-US" b="1" dirty="0"/>
              <a:t>Collections</a:t>
            </a:r>
            <a:r>
              <a:rPr lang="en-US" dirty="0"/>
              <a:t> class provides static methods for sorting the elements of a collection. If collection elements are of a Set type, we can use TreeSet. However, we cannot sort the elements of List. Collections class provides methods for sorting the elements of List type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Sort: String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5" y="1825625"/>
            <a:ext cx="6585484" cy="439340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992414" y="2911362"/>
            <a:ext cx="2092817" cy="1704975"/>
            <a:chOff x="8610600" y="2589391"/>
            <a:chExt cx="2092817" cy="17049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2589391"/>
              <a:ext cx="1962150" cy="17049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60983" y="3816628"/>
              <a:ext cx="1442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output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7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Sort: Wrapper Class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70920"/>
            <a:ext cx="6076950" cy="29146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2013" y="3296444"/>
            <a:ext cx="1352550" cy="704850"/>
            <a:chOff x="7622013" y="3296444"/>
            <a:chExt cx="1352550" cy="7048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2013" y="3296444"/>
              <a:ext cx="1352550" cy="704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984901" y="3554569"/>
              <a:ext cx="98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output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Sort: User-defined </a:t>
            </a:r>
            <a:r>
              <a:rPr lang="en-US" dirty="0"/>
              <a:t>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Include: Book.</a:t>
            </a:r>
            <a:r>
              <a:rPr lang="en-US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, Main.</a:t>
            </a:r>
            <a:r>
              <a:rPr lang="en-US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, Method.</a:t>
            </a:r>
            <a:r>
              <a:rPr lang="en-US" dirty="0" smtClean="0">
                <a:solidFill>
                  <a:srgbClr val="C00000"/>
                </a:solidFill>
              </a:rPr>
              <a:t>java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Sort: User-defined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95187" y="365125"/>
            <a:ext cx="4487013" cy="6072389"/>
            <a:chOff x="5495187" y="365125"/>
            <a:chExt cx="4487013" cy="6072389"/>
          </a:xfrm>
        </p:grpSpPr>
        <p:grpSp>
          <p:nvGrpSpPr>
            <p:cNvPr id="10" name="Group 9"/>
            <p:cNvGrpSpPr/>
            <p:nvPr/>
          </p:nvGrpSpPr>
          <p:grpSpPr>
            <a:xfrm>
              <a:off x="5495187" y="365125"/>
              <a:ext cx="4487013" cy="6072389"/>
              <a:chOff x="4038600" y="139700"/>
              <a:chExt cx="4745664" cy="65817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038600" y="139700"/>
                <a:ext cx="4676775" cy="6581775"/>
                <a:chOff x="5815012" y="139700"/>
                <a:chExt cx="4676775" cy="658177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5012" y="139700"/>
                  <a:ext cx="4676775" cy="6581775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9015211" y="365125"/>
                  <a:ext cx="824248" cy="24018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7341830" y="4001294"/>
                <a:ext cx="144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Book.java</a:t>
                </a:r>
                <a:endPara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18220" y="5615189"/>
              <a:ext cx="3477295" cy="5617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0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Sort: User-defined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38237" y="1870075"/>
            <a:ext cx="5800725" cy="4286250"/>
            <a:chOff x="3285789" y="1870075"/>
            <a:chExt cx="5800725" cy="42862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789" y="1870075"/>
              <a:ext cx="5800725" cy="42862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60654" y="5031604"/>
              <a:ext cx="173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Methods.java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69013" y="1870075"/>
            <a:ext cx="4414838" cy="1190625"/>
            <a:chOff x="6969013" y="1870075"/>
            <a:chExt cx="4414838" cy="11906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9013" y="1870075"/>
              <a:ext cx="4384787" cy="11906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651241" y="1977164"/>
              <a:ext cx="173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8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85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Menlo</vt:lpstr>
      <vt:lpstr>Times New Roman</vt:lpstr>
      <vt:lpstr>Office Theme</vt:lpstr>
      <vt:lpstr>SORTING COLLECTIONS</vt:lpstr>
      <vt:lpstr>What is Sort in Collections?</vt:lpstr>
      <vt:lpstr>Sort: String Object</vt:lpstr>
      <vt:lpstr>Sort: Wrapper Class Object </vt:lpstr>
      <vt:lpstr>Sort: User-defined class objects</vt:lpstr>
      <vt:lpstr>Sort: User-defined  class objects</vt:lpstr>
      <vt:lpstr>Sort: User-defined class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44</cp:revision>
  <dcterms:created xsi:type="dcterms:W3CDTF">2019-07-12T13:10:53Z</dcterms:created>
  <dcterms:modified xsi:type="dcterms:W3CDTF">2019-10-12T08:30:13Z</dcterms:modified>
</cp:coreProperties>
</file>