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ARRAYLIST AND VECTOR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ArrayList and Vector both implements List interface and maintains insertion 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differences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68" y="2094147"/>
            <a:ext cx="8162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636915"/>
            <a:ext cx="64293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ARRAYLIST AND VECTOR</vt:lpstr>
      <vt:lpstr>The Same</vt:lpstr>
      <vt:lpstr>The differences </vt:lpstr>
      <vt:lpstr>The 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15</cp:revision>
  <dcterms:created xsi:type="dcterms:W3CDTF">2019-07-12T13:10:53Z</dcterms:created>
  <dcterms:modified xsi:type="dcterms:W3CDTF">2019-10-14T03:49:13Z</dcterms:modified>
</cp:coreProperties>
</file>