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ARRAYLIST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Non-generic Vs. Generic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612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Java collection framework was non-generic before JDK 1.5. Since 1.5, it is </a:t>
            </a:r>
            <a:r>
              <a:rPr lang="en-US" dirty="0" smtClean="0"/>
              <a:t>generic</a:t>
            </a:r>
          </a:p>
          <a:p>
            <a:r>
              <a:rPr lang="en-US" dirty="0"/>
              <a:t>Java new generic collection allows you to have only one type of object in a collection. Now it is type safe so typecasting is not required at runtime</a:t>
            </a:r>
            <a:r>
              <a:rPr lang="en-US" dirty="0" smtClean="0"/>
              <a:t>.</a:t>
            </a:r>
          </a:p>
          <a:p>
            <a:r>
              <a:rPr lang="en-US" dirty="0"/>
              <a:t>ArrayList al=</a:t>
            </a:r>
            <a:r>
              <a:rPr lang="en-US" b="1" dirty="0">
                <a:solidFill>
                  <a:schemeClr val="accent1"/>
                </a:solidFill>
              </a:rPr>
              <a:t>new</a:t>
            </a:r>
            <a:r>
              <a:rPr lang="en-US" dirty="0"/>
              <a:t> ArrayList();</a:t>
            </a:r>
            <a:r>
              <a:rPr lang="en-US" dirty="0">
                <a:solidFill>
                  <a:srgbClr val="00B050"/>
                </a:solidFill>
              </a:rPr>
              <a:t>//creating old non-generic </a:t>
            </a:r>
            <a:r>
              <a:rPr lang="en-US" dirty="0" smtClean="0">
                <a:solidFill>
                  <a:srgbClr val="00B050"/>
                </a:solidFill>
              </a:rPr>
              <a:t>arraylist</a:t>
            </a:r>
          </a:p>
          <a:p>
            <a:r>
              <a:rPr lang="en-US" dirty="0"/>
              <a:t>ArrayList&lt;String&gt; al=</a:t>
            </a:r>
            <a:r>
              <a:rPr lang="en-US" b="1" dirty="0">
                <a:solidFill>
                  <a:schemeClr val="accent1"/>
                </a:solidFill>
              </a:rPr>
              <a:t>new</a:t>
            </a:r>
            <a:r>
              <a:rPr lang="en-US" dirty="0"/>
              <a:t> ArrayList&lt;String&gt;();</a:t>
            </a:r>
            <a:r>
              <a:rPr lang="en-US" dirty="0">
                <a:solidFill>
                  <a:srgbClr val="00B050"/>
                </a:solidFill>
              </a:rPr>
              <a:t>//creating new generic arraylist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iterate the elements of the collection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By Iterator </a:t>
            </a:r>
            <a:r>
              <a:rPr lang="en-US" dirty="0" smtClean="0"/>
              <a:t>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for-each </a:t>
            </a:r>
            <a:r>
              <a:rPr lang="en-US" dirty="0" smtClean="0"/>
              <a:t>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ListIterator </a:t>
            </a:r>
            <a:r>
              <a:rPr lang="en-US" dirty="0" smtClean="0"/>
              <a:t>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for </a:t>
            </a:r>
            <a:r>
              <a:rPr lang="en-US" dirty="0" smtClean="0"/>
              <a:t>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forEach()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forEachRemaining() </a:t>
            </a:r>
            <a:r>
              <a:rPr lang="en-US" dirty="0" smtClean="0"/>
              <a:t>method.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ArrayList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ArrayList class uses a dynamic array for storing the elements</a:t>
            </a:r>
            <a:r>
              <a:rPr lang="en-US" dirty="0" smtClean="0"/>
              <a:t>.</a:t>
            </a:r>
          </a:p>
          <a:p>
            <a:r>
              <a:rPr lang="en-US" dirty="0"/>
              <a:t>It inherits AbstractList class and implements List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points about Java ArrayList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</a:t>
            </a:r>
            <a:r>
              <a:rPr lang="en-US" dirty="0"/>
              <a:t>ArrayList class can </a:t>
            </a:r>
            <a:r>
              <a:rPr lang="en-US" b="1" i="1" dirty="0"/>
              <a:t>contain duplicate </a:t>
            </a:r>
            <a:r>
              <a:rPr lang="en-US" b="1" i="1" dirty="0" smtClean="0"/>
              <a:t>elements</a:t>
            </a:r>
          </a:p>
          <a:p>
            <a:r>
              <a:rPr lang="en-US" dirty="0"/>
              <a:t>Java ArrayList class </a:t>
            </a:r>
            <a:r>
              <a:rPr lang="en-US" b="1" i="1" dirty="0"/>
              <a:t>maintains insertion </a:t>
            </a:r>
            <a:r>
              <a:rPr lang="en-US" b="1" i="1" dirty="0" smtClean="0"/>
              <a:t>order</a:t>
            </a:r>
          </a:p>
          <a:p>
            <a:r>
              <a:rPr lang="en-US" dirty="0"/>
              <a:t>Java </a:t>
            </a:r>
            <a:r>
              <a:rPr lang="en-US" dirty="0" smtClean="0"/>
              <a:t>ArrayList </a:t>
            </a:r>
            <a:r>
              <a:rPr lang="en-US" dirty="0"/>
              <a:t>class is </a:t>
            </a:r>
            <a:r>
              <a:rPr lang="en-US" b="1" i="1" dirty="0"/>
              <a:t>non </a:t>
            </a:r>
            <a:r>
              <a:rPr lang="en-US" b="1" i="1" dirty="0" smtClean="0"/>
              <a:t>synchronized</a:t>
            </a:r>
          </a:p>
          <a:p>
            <a:r>
              <a:rPr lang="en-US" dirty="0"/>
              <a:t>Java ArrayList allows random access because array works at the index </a:t>
            </a:r>
            <a:r>
              <a:rPr lang="en-US" dirty="0" smtClean="0"/>
              <a:t>basis</a:t>
            </a:r>
          </a:p>
          <a:p>
            <a:r>
              <a:rPr lang="en-US" dirty="0"/>
              <a:t>In Java ArrayList class, </a:t>
            </a:r>
            <a:r>
              <a:rPr lang="en-US" b="1" i="1" dirty="0"/>
              <a:t>manipulation is slow </a:t>
            </a:r>
            <a:r>
              <a:rPr lang="en-US" dirty="0"/>
              <a:t>because a lot of shifting needs to occur if any element is removed from the array list.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ArrayList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8485" y="365125"/>
            <a:ext cx="3073341" cy="67409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class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public</a:t>
            </a:r>
            <a:r>
              <a:rPr lang="en-US" sz="1600" dirty="0"/>
              <a:t> </a:t>
            </a:r>
            <a:r>
              <a:rPr lang="en-US" sz="1600" b="1" dirty="0">
                <a:solidFill>
                  <a:schemeClr val="accent1"/>
                </a:solidFill>
              </a:rPr>
              <a:t>class</a:t>
            </a:r>
            <a:r>
              <a:rPr lang="en-US" sz="1600" dirty="0"/>
              <a:t> ArrayList&lt;E&gt; </a:t>
            </a:r>
            <a:r>
              <a:rPr lang="en-US" sz="1600" b="1" dirty="0">
                <a:solidFill>
                  <a:schemeClr val="accent1"/>
                </a:solidFill>
              </a:rPr>
              <a:t>extends</a:t>
            </a:r>
            <a:r>
              <a:rPr lang="en-US" sz="1600" dirty="0"/>
              <a:t> AbstractList&lt;E&gt; </a:t>
            </a:r>
            <a:r>
              <a:rPr lang="en-US" sz="1600" b="1" dirty="0">
                <a:solidFill>
                  <a:schemeClr val="accent1"/>
                </a:solidFill>
              </a:rPr>
              <a:t>implements</a:t>
            </a:r>
            <a:r>
              <a:rPr lang="en-US" sz="1600" dirty="0"/>
              <a:t> List&lt;E&gt;, RandomAccess, Cloneable, </a:t>
            </a:r>
            <a:r>
              <a:rPr lang="en-US" sz="1600" dirty="0" smtClean="0"/>
              <a:t>Serializable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Java </a:t>
            </a:r>
            <a:r>
              <a:rPr lang="en-US" dirty="0" smtClean="0"/>
              <a:t>ArrayList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506198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Constructor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ArrayList()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used to build an empty array list.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ArrayList(Collection&lt;? extends E&gt; c)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used to build an array list that is initialized with the elements of the collection c.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ArrayList(int capacity)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used to build an array list that has the specified initial capacity.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</a:t>
            </a:r>
            <a:r>
              <a:rPr lang="en-US" dirty="0" smtClean="0"/>
              <a:t>ArrayList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166" y="1314208"/>
            <a:ext cx="7023052" cy="48627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</a:t>
            </a:r>
            <a:r>
              <a:rPr lang="en-US" dirty="0" smtClean="0"/>
              <a:t>ArrayList (cont’d)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865" y="1394172"/>
            <a:ext cx="6670525" cy="478279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ArrayList (cont’d)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794" y="2060472"/>
            <a:ext cx="10375006" cy="30704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307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Menlo</vt:lpstr>
      <vt:lpstr>Times New Roman</vt:lpstr>
      <vt:lpstr>Office Theme</vt:lpstr>
      <vt:lpstr>ARRAYLIST CLASS</vt:lpstr>
      <vt:lpstr>ArrayList Class </vt:lpstr>
      <vt:lpstr>The important points about Java ArrayList class</vt:lpstr>
      <vt:lpstr>Hierarchy of ArrayList class</vt:lpstr>
      <vt:lpstr>ArrayList class declaration</vt:lpstr>
      <vt:lpstr>Constructors of Java ArrayList</vt:lpstr>
      <vt:lpstr>Methods of Java ArrayList</vt:lpstr>
      <vt:lpstr>Methods of Java ArrayList (cont’d)</vt:lpstr>
      <vt:lpstr>Methods of Java ArrayList (cont’d)</vt:lpstr>
      <vt:lpstr>Java Non-generic Vs. Generic Collection</vt:lpstr>
      <vt:lpstr>Ways to iterate the elements of the collection in java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31</cp:revision>
  <dcterms:created xsi:type="dcterms:W3CDTF">2019-07-12T13:10:53Z</dcterms:created>
  <dcterms:modified xsi:type="dcterms:W3CDTF">2019-09-14T11:08:12Z</dcterms:modified>
</cp:coreProperties>
</file>