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Deque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Deque Interface is a linear collection that supports element insertion and removal at both </a:t>
            </a:r>
            <a:r>
              <a:rPr lang="en-US" dirty="0" smtClean="0"/>
              <a:t>ends</a:t>
            </a:r>
            <a:endParaRPr lang="en-US" dirty="0"/>
          </a:p>
          <a:p>
            <a:r>
              <a:rPr lang="en-US" dirty="0"/>
              <a:t>Deque is an acronym for </a:t>
            </a:r>
            <a:r>
              <a:rPr lang="en-US" b="1" dirty="0"/>
              <a:t>"double ended </a:t>
            </a:r>
            <a:r>
              <a:rPr lang="en-US" b="1" dirty="0" smtClean="0"/>
              <a:t>queue".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9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 Interface </a:t>
            </a:r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pt-BR" dirty="0"/>
              <a:t> Deque&lt;E&gt; 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pt-BR" dirty="0"/>
              <a:t> Queue&lt;E&gt; 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Java Deque </a:t>
            </a:r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678" y="1867437"/>
            <a:ext cx="8854644" cy="344227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ArrayDeque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ArrayDeque class provides the facility of using deque and </a:t>
            </a:r>
            <a:r>
              <a:rPr lang="en-US" dirty="0" smtClean="0"/>
              <a:t>resizable-array</a:t>
            </a:r>
          </a:p>
          <a:p>
            <a:r>
              <a:rPr lang="en-US" dirty="0"/>
              <a:t>It inherits AbstractCollection class and implements the Deque interface.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2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important points about ArrayDeque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Unlike Queue, we can add or remove elements from both </a:t>
            </a:r>
            <a:r>
              <a:rPr lang="en-US" dirty="0" smtClean="0"/>
              <a:t>sides</a:t>
            </a:r>
          </a:p>
          <a:p>
            <a:r>
              <a:rPr lang="en-US" dirty="0"/>
              <a:t>Null elements are not allowed in the </a:t>
            </a:r>
            <a:r>
              <a:rPr lang="en-US" dirty="0" smtClean="0"/>
              <a:t>ArrayDeque</a:t>
            </a:r>
          </a:p>
          <a:p>
            <a:r>
              <a:rPr lang="en-US" dirty="0"/>
              <a:t>ArrayDeque is </a:t>
            </a:r>
            <a:r>
              <a:rPr lang="en-US" b="1" i="1" dirty="0"/>
              <a:t>not thread safe</a:t>
            </a:r>
            <a:r>
              <a:rPr lang="en-US" dirty="0"/>
              <a:t>, in the absence of external </a:t>
            </a:r>
            <a:r>
              <a:rPr lang="en-US" dirty="0" smtClean="0"/>
              <a:t>synchronization</a:t>
            </a:r>
          </a:p>
          <a:p>
            <a:r>
              <a:rPr lang="en-US" dirty="0"/>
              <a:t>ArrayDeque has </a:t>
            </a:r>
            <a:r>
              <a:rPr lang="en-US" b="1" i="1" dirty="0"/>
              <a:t>no capacity </a:t>
            </a:r>
            <a:r>
              <a:rPr lang="en-US" b="1" i="1" dirty="0" smtClean="0"/>
              <a:t>restrictions</a:t>
            </a:r>
          </a:p>
          <a:p>
            <a:r>
              <a:rPr lang="en-US" b="1" i="1" dirty="0"/>
              <a:t>ArrayDeque</a:t>
            </a:r>
            <a:r>
              <a:rPr lang="en-US" dirty="0"/>
              <a:t> is </a:t>
            </a:r>
            <a:r>
              <a:rPr lang="en-US" b="1" i="1" dirty="0"/>
              <a:t>faster</a:t>
            </a:r>
            <a:r>
              <a:rPr lang="en-US" dirty="0"/>
              <a:t> than </a:t>
            </a:r>
            <a:r>
              <a:rPr lang="en-US" i="1" dirty="0"/>
              <a:t>LinkedList</a:t>
            </a:r>
            <a:r>
              <a:rPr lang="en-US" dirty="0"/>
              <a:t> and </a:t>
            </a:r>
            <a:r>
              <a:rPr lang="en-US" i="1" dirty="0"/>
              <a:t>Stack</a:t>
            </a:r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ArrayDeque class </a:t>
            </a:r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1600" dirty="0"/>
              <a:t>ArrayDeque&lt;E&gt; 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en-US" sz="1600" dirty="0"/>
              <a:t> AbstractCollection&lt;E&gt; 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implements</a:t>
            </a:r>
            <a:r>
              <a:rPr lang="en-US" sz="1600" dirty="0"/>
              <a:t> Deque&lt;E&gt;, Cloneable, Serializable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1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142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Menlo</vt:lpstr>
      <vt:lpstr>Times New Roman</vt:lpstr>
      <vt:lpstr>Office Theme</vt:lpstr>
      <vt:lpstr>Deque Interface</vt:lpstr>
      <vt:lpstr>Deque</vt:lpstr>
      <vt:lpstr>Deque Interface declaration</vt:lpstr>
      <vt:lpstr>Methods of Java Deque Interface</vt:lpstr>
      <vt:lpstr>ArrayDeque class</vt:lpstr>
      <vt:lpstr>The important points about ArrayDeque class</vt:lpstr>
      <vt:lpstr>ArrayDeque class declaration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21</cp:revision>
  <dcterms:created xsi:type="dcterms:W3CDTF">2019-07-12T13:10:53Z</dcterms:created>
  <dcterms:modified xsi:type="dcterms:W3CDTF">2019-09-16T03:07:10Z</dcterms:modified>
</cp:coreProperties>
</file>