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ENUMMAP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EnumMap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EnumMap class is the specialized Map implementation for enum </a:t>
            </a:r>
            <a:r>
              <a:rPr lang="en-US" dirty="0" smtClean="0"/>
              <a:t>keys</a:t>
            </a:r>
          </a:p>
          <a:p>
            <a:r>
              <a:rPr lang="en-US" dirty="0"/>
              <a:t>It inherits Enum and AbstractMap </a:t>
            </a:r>
            <a:r>
              <a:rPr lang="en-US" dirty="0" smtClean="0"/>
              <a:t>classes.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EnumMap class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80" y="1870075"/>
            <a:ext cx="4291617" cy="40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EnumMap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600" dirty="0"/>
              <a:t> EnumMap&lt;K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600" dirty="0"/>
              <a:t> Enum&lt;K&gt;,V&gt;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600" dirty="0"/>
              <a:t> AbstractMap&lt;K,V&gt;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1600" dirty="0"/>
              <a:t> Serializable, </a:t>
            </a:r>
            <a:r>
              <a:rPr lang="en-US" sz="1600" dirty="0" smtClean="0"/>
              <a:t>Cloneable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EnumMap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08" y="2125015"/>
            <a:ext cx="9613410" cy="21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Java EnumMap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79" y="1313243"/>
            <a:ext cx="7179842" cy="52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66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Menlo</vt:lpstr>
      <vt:lpstr>Times New Roman</vt:lpstr>
      <vt:lpstr>Office Theme</vt:lpstr>
      <vt:lpstr>ENUMMAP</vt:lpstr>
      <vt:lpstr>EnumMap Class</vt:lpstr>
      <vt:lpstr>EnumMap class hierarchy</vt:lpstr>
      <vt:lpstr>EnumMap class declaration</vt:lpstr>
      <vt:lpstr>Constructors of Java EnumMap class</vt:lpstr>
      <vt:lpstr>Methods of Java EnumMap class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17</cp:revision>
  <dcterms:created xsi:type="dcterms:W3CDTF">2019-07-12T13:10:53Z</dcterms:created>
  <dcterms:modified xsi:type="dcterms:W3CDTF">2019-09-21T04:11:03Z</dcterms:modified>
</cp:coreProperties>
</file>