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E8810-F98C-49C5-90BB-20DC21C8AA1B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DA14A-E985-4FF2-BDB1-D010C6153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9991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nguyenhuuphuocit97@gmail.com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91DBA-A0E7-4EF4-824D-60EAABCAFA82}" type="datetimeFigureOut">
              <a:rPr lang="en-US" smtClean="0"/>
              <a:t>9/20/2019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16D1F-E6B4-4D4D-974C-A3D8EBEEE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3150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C872-14E5-4069-8A4E-34B464827715}" type="datetime1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0568-C3A8-4F4B-94C7-6F430DBB1084}" type="datetime1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98A2-1CD7-4496-B179-A49B34C48F08}" type="datetime1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67CF4-C17B-4286-9326-A6B8256A7293}" type="datetime1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1EEBA-1096-4ADD-B437-007907D99981}" type="datetime1">
              <a:rPr lang="en-US" smtClean="0"/>
              <a:t>9/20/2019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E482-504F-4069-B2C6-3BFC4C9A3084}" type="datetime1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556EF-3A76-493B-BEB2-8B91E894241C}" type="datetime1">
              <a:rPr lang="en-US" smtClean="0"/>
              <a:t>9/20/2019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7260-90CE-4E76-995B-8165CC35AE66}" type="datetime1">
              <a:rPr lang="en-US" smtClean="0"/>
              <a:t>9/20/2019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A1C6-F928-4E76-867D-EEC5CDD0A695}" type="datetime1">
              <a:rPr lang="en-US" smtClean="0"/>
              <a:t>9/20/2019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3847-D79A-4C38-B8F1-70EBEBACFE78}" type="datetime1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CC1F-5485-43E8-9B5A-E70A8ED557D9}" type="datetime1">
              <a:rPr lang="en-US" smtClean="0"/>
              <a:t>9/20/2019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E693-1480-410B-8402-1324E59F6432}" type="datetime1">
              <a:rPr lang="en-US" smtClean="0"/>
              <a:t>9/20/2019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https://www.instagram.com/phuocnguyenit97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 rot="2357228">
            <a:off x="671430" y="4027755"/>
            <a:ext cx="910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 rot="2354644">
            <a:off x="5169240" y="1566655"/>
            <a:ext cx="772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nguyenhuuphuocit97@gmail.com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EnumSet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EnumSet 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EnumSet class is the specialized Set implementation for use with enum types</a:t>
            </a:r>
            <a:r>
              <a:rPr lang="en-US" dirty="0" smtClean="0"/>
              <a:t>.</a:t>
            </a:r>
          </a:p>
          <a:p>
            <a:r>
              <a:rPr lang="en-US" dirty="0"/>
              <a:t>It inherits AbstractSet class and implements the Set interface.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30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EnumSet class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abstract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 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600" dirty="0"/>
              <a:t> EnumSet&lt;E 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extends</a:t>
            </a:r>
            <a:r>
              <a:rPr lang="en-US" sz="1600" dirty="0"/>
              <a:t> Enum&lt;E&gt;&gt; 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extends</a:t>
            </a:r>
            <a:r>
              <a:rPr lang="en-US" sz="1600" dirty="0"/>
              <a:t> AbstractSet&lt;E&gt; 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implements</a:t>
            </a:r>
            <a:r>
              <a:rPr lang="en-US" sz="1600" dirty="0"/>
              <a:t> Cloneable, </a:t>
            </a:r>
            <a:r>
              <a:rPr lang="en-US" sz="1600" dirty="0" smtClean="0"/>
              <a:t>Serializable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0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Java EnumSet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https://www.instagram.com/phuocnguyenit97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603" y="2143919"/>
            <a:ext cx="80391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7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51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Menlo</vt:lpstr>
      <vt:lpstr>Times New Roman</vt:lpstr>
      <vt:lpstr>Office Theme</vt:lpstr>
      <vt:lpstr>EnumSet </vt:lpstr>
      <vt:lpstr>EnumSet class</vt:lpstr>
      <vt:lpstr>EnumSet class declaration</vt:lpstr>
      <vt:lpstr>Methods of Java EnumSet class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David Nguyen</dc:creator>
  <cp:lastModifiedBy>Phuoc Nguyen</cp:lastModifiedBy>
  <cp:revision>15</cp:revision>
  <dcterms:created xsi:type="dcterms:W3CDTF">2019-07-12T13:10:53Z</dcterms:created>
  <dcterms:modified xsi:type="dcterms:W3CDTF">2019-09-20T09:58:39Z</dcterms:modified>
</cp:coreProperties>
</file>