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HashMap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HashMap class implements the map interface by using a hash </a:t>
            </a:r>
            <a:r>
              <a:rPr lang="en-US" dirty="0" smtClean="0"/>
              <a:t>table</a:t>
            </a:r>
          </a:p>
          <a:p>
            <a:r>
              <a:rPr lang="en-US" dirty="0"/>
              <a:t>It inherits AbstractMap class and implements Map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HashMap class </a:t>
            </a:r>
            <a:r>
              <a:rPr lang="en-US" b="1" i="1" dirty="0"/>
              <a:t>contains values </a:t>
            </a:r>
            <a:r>
              <a:rPr lang="en-US" i="1" dirty="0"/>
              <a:t>based on the </a:t>
            </a:r>
            <a:r>
              <a:rPr lang="en-US" i="1" dirty="0" smtClean="0"/>
              <a:t>key</a:t>
            </a:r>
          </a:p>
          <a:p>
            <a:r>
              <a:rPr lang="en-US" dirty="0"/>
              <a:t>Java HashMap class </a:t>
            </a:r>
            <a:r>
              <a:rPr lang="en-US" b="1" i="1" dirty="0"/>
              <a:t>contains</a:t>
            </a:r>
            <a:r>
              <a:rPr lang="en-US" dirty="0"/>
              <a:t> only </a:t>
            </a:r>
            <a:r>
              <a:rPr lang="en-US" b="1" i="1" dirty="0"/>
              <a:t>unique </a:t>
            </a:r>
            <a:r>
              <a:rPr lang="en-US" b="1" i="1" dirty="0" smtClean="0"/>
              <a:t>keys</a:t>
            </a:r>
          </a:p>
          <a:p>
            <a:r>
              <a:rPr lang="en-US" dirty="0"/>
              <a:t>Java HashMap class may </a:t>
            </a:r>
            <a:r>
              <a:rPr lang="en-US" i="1" dirty="0"/>
              <a:t>have one null key and multiple null </a:t>
            </a:r>
            <a:r>
              <a:rPr lang="en-US" i="1" dirty="0" smtClean="0"/>
              <a:t>values</a:t>
            </a:r>
          </a:p>
          <a:p>
            <a:r>
              <a:rPr lang="en-US" dirty="0"/>
              <a:t>Java HashMap class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HashMap class maintains no </a:t>
            </a:r>
            <a:r>
              <a:rPr lang="en-US" dirty="0" smtClean="0"/>
              <a:t>order</a:t>
            </a:r>
          </a:p>
          <a:p>
            <a:r>
              <a:rPr lang="en-US" dirty="0"/>
              <a:t>The initial default capacity of Java HashMap class is 16 with a load factor of 0.75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HashMap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423" y="1690688"/>
            <a:ext cx="3131042" cy="37707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/>
              <a:t>HashMap&lt;K,V&gt;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800" dirty="0"/>
              <a:t> AbstractMap&lt;K,V&gt;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800" dirty="0"/>
              <a:t> Map&lt;K,V&gt;, Cloneable, Serializable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HashMap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65" y="2155704"/>
            <a:ext cx="10091670" cy="30580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HashMap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180" y="1416676"/>
            <a:ext cx="6923639" cy="4747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HashMap </a:t>
            </a:r>
            <a:r>
              <a:rPr lang="en-US" dirty="0" smtClean="0"/>
              <a:t>class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622" y="1690688"/>
            <a:ext cx="7056011" cy="45671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HashMap class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16" y="1558345"/>
            <a:ext cx="8866767" cy="33406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152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Times New Roman</vt:lpstr>
      <vt:lpstr>Office Theme</vt:lpstr>
      <vt:lpstr>HashMap </vt:lpstr>
      <vt:lpstr>HashMap</vt:lpstr>
      <vt:lpstr>Points to remember</vt:lpstr>
      <vt:lpstr>Hierarchy of HashMap class</vt:lpstr>
      <vt:lpstr>HashMap class declaration</vt:lpstr>
      <vt:lpstr>Constructors of Java HashMap class</vt:lpstr>
      <vt:lpstr>Methods of Java HashMap class</vt:lpstr>
      <vt:lpstr>Methods of Java HashMap class (cont’d)</vt:lpstr>
      <vt:lpstr>Methods of Java HashMap class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2019-09-16T13:32:45Z</dcterms:modified>
</cp:coreProperties>
</file>