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HashSet class is used to create a collection that uses a hash table for </a:t>
            </a:r>
            <a:r>
              <a:rPr lang="en-US" dirty="0" smtClean="0"/>
              <a:t>storage</a:t>
            </a:r>
          </a:p>
          <a:p>
            <a:r>
              <a:rPr lang="en-US" dirty="0"/>
              <a:t>It inherits the AbstractSet class and implements Set </a:t>
            </a:r>
            <a:r>
              <a:rPr lang="en-US" dirty="0" smtClean="0"/>
              <a:t>interface.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Java HashSet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HashSet stores the elements by using a mechanism called </a:t>
            </a:r>
            <a:r>
              <a:rPr lang="en-US" b="1" dirty="0" smtClean="0"/>
              <a:t>hashing</a:t>
            </a:r>
          </a:p>
          <a:p>
            <a:r>
              <a:rPr lang="en-US" dirty="0"/>
              <a:t>HashSet contains </a:t>
            </a:r>
            <a:r>
              <a:rPr lang="en-US" b="1" i="1" dirty="0"/>
              <a:t>unique elements </a:t>
            </a:r>
            <a:r>
              <a:rPr lang="en-US" dirty="0" smtClean="0"/>
              <a:t>only</a:t>
            </a:r>
          </a:p>
          <a:p>
            <a:r>
              <a:rPr lang="en-US" dirty="0"/>
              <a:t>HashSet allows null </a:t>
            </a:r>
            <a:r>
              <a:rPr lang="en-US" dirty="0" smtClean="0"/>
              <a:t>value</a:t>
            </a:r>
          </a:p>
          <a:p>
            <a:r>
              <a:rPr lang="en-US" dirty="0"/>
              <a:t>HashSet class is </a:t>
            </a:r>
            <a:r>
              <a:rPr lang="en-US" b="1" i="1" dirty="0"/>
              <a:t>non </a:t>
            </a:r>
            <a:r>
              <a:rPr lang="en-US" b="1" i="1" dirty="0" smtClean="0"/>
              <a:t>synchronized</a:t>
            </a:r>
          </a:p>
          <a:p>
            <a:r>
              <a:rPr lang="en-US" dirty="0"/>
              <a:t>HashSet doesn't maintain the </a:t>
            </a:r>
            <a:r>
              <a:rPr lang="en-US" b="1" i="1" dirty="0"/>
              <a:t>insertion </a:t>
            </a:r>
            <a:r>
              <a:rPr lang="en-US" b="1" i="1" dirty="0" smtClean="0"/>
              <a:t>order</a:t>
            </a:r>
            <a:r>
              <a:rPr lang="en-US" dirty="0" smtClean="0"/>
              <a:t>, </a:t>
            </a:r>
            <a:r>
              <a:rPr lang="en-US" b="1" dirty="0"/>
              <a:t>elements</a:t>
            </a:r>
            <a:r>
              <a:rPr lang="en-US" dirty="0"/>
              <a:t> are </a:t>
            </a:r>
            <a:r>
              <a:rPr lang="en-US" b="1" dirty="0"/>
              <a:t>inserted</a:t>
            </a:r>
            <a:r>
              <a:rPr lang="en-US" dirty="0"/>
              <a:t> on the basis of their </a:t>
            </a:r>
            <a:r>
              <a:rPr lang="en-US" b="1" i="1" dirty="0" smtClean="0"/>
              <a:t>hashcode</a:t>
            </a:r>
          </a:p>
          <a:p>
            <a:r>
              <a:rPr lang="en-US" dirty="0"/>
              <a:t>HashSet is the </a:t>
            </a:r>
            <a:r>
              <a:rPr lang="en-US" b="1" dirty="0"/>
              <a:t>best</a:t>
            </a:r>
            <a:r>
              <a:rPr lang="en-US" dirty="0"/>
              <a:t> </a:t>
            </a:r>
            <a:r>
              <a:rPr lang="en-US" i="1" dirty="0"/>
              <a:t>approach</a:t>
            </a:r>
            <a:r>
              <a:rPr lang="en-US" dirty="0"/>
              <a:t> for </a:t>
            </a:r>
            <a:r>
              <a:rPr lang="en-US" b="1" i="1" dirty="0"/>
              <a:t>search</a:t>
            </a:r>
            <a:r>
              <a:rPr lang="en-US" dirty="0"/>
              <a:t> </a:t>
            </a:r>
            <a:r>
              <a:rPr lang="en-US" b="1" i="1" dirty="0" smtClean="0"/>
              <a:t>operations</a:t>
            </a:r>
          </a:p>
          <a:p>
            <a:r>
              <a:rPr lang="en-US" dirty="0"/>
              <a:t>The initial default capacity of HashSet is 16, and the load factor is 0.75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List and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</a:t>
            </a:r>
            <a:r>
              <a:rPr lang="en-US" b="1" i="1" dirty="0"/>
              <a:t>list</a:t>
            </a:r>
            <a:r>
              <a:rPr lang="en-US" i="1" dirty="0"/>
              <a:t> can </a:t>
            </a:r>
            <a:r>
              <a:rPr lang="en-US" b="1" i="1" dirty="0"/>
              <a:t>contain</a:t>
            </a:r>
            <a:r>
              <a:rPr lang="en-US" i="1" dirty="0"/>
              <a:t> </a:t>
            </a:r>
            <a:r>
              <a:rPr lang="en-US" b="1" i="1" dirty="0"/>
              <a:t>duplicate</a:t>
            </a:r>
            <a:r>
              <a:rPr lang="en-US" i="1" dirty="0"/>
              <a:t> elements whereas </a:t>
            </a:r>
            <a:r>
              <a:rPr lang="en-US" b="1" i="1" dirty="0"/>
              <a:t>Set</a:t>
            </a:r>
            <a:r>
              <a:rPr lang="en-US" i="1" dirty="0"/>
              <a:t> contains </a:t>
            </a:r>
            <a:r>
              <a:rPr lang="en-US" b="1" i="1" dirty="0"/>
              <a:t>unique</a:t>
            </a:r>
            <a:r>
              <a:rPr lang="en-US" i="1" dirty="0"/>
              <a:t> elements only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HashSet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400" y="655179"/>
            <a:ext cx="2902096" cy="605654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2000" dirty="0"/>
              <a:t> HashSet&lt;E&gt;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 AbstractSet&lt;E&gt;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2000" dirty="0"/>
              <a:t> Set&lt;E&gt;, Cloneable, Serializable  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Java HashSet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67" y="1815921"/>
            <a:ext cx="9532266" cy="31531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HashSet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934" y="1386336"/>
            <a:ext cx="8520131" cy="527436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115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Menlo</vt:lpstr>
      <vt:lpstr>Times New Roman</vt:lpstr>
      <vt:lpstr>Office Theme</vt:lpstr>
      <vt:lpstr>HashSet</vt:lpstr>
      <vt:lpstr>HashSet</vt:lpstr>
      <vt:lpstr>The important points about Java HashSet class</vt:lpstr>
      <vt:lpstr>Difference between List and Set</vt:lpstr>
      <vt:lpstr>Hierarchy of HashSet class</vt:lpstr>
      <vt:lpstr>HashSet class declaration</vt:lpstr>
      <vt:lpstr>Constructors of Java HashSet class</vt:lpstr>
      <vt:lpstr>Methods of Java HashSet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26</cp:revision>
  <dcterms:created xsi:type="dcterms:W3CDTF">2019-07-12T13:10:53Z</dcterms:created>
  <dcterms:modified xsi:type="dcterms:W3CDTF">2019-09-15T03:50:42Z</dcterms:modified>
</cp:coreProperties>
</file>