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Hashtable class implements a hashtable, which maps keys to </a:t>
            </a:r>
            <a:r>
              <a:rPr lang="en-US" dirty="0" smtClean="0"/>
              <a:t>values</a:t>
            </a:r>
          </a:p>
          <a:p>
            <a:r>
              <a:rPr lang="en-US" dirty="0"/>
              <a:t>It inherits </a:t>
            </a:r>
            <a:r>
              <a:rPr lang="en-US" b="1" i="1" dirty="0"/>
              <a:t>Dictionary class </a:t>
            </a:r>
            <a:r>
              <a:rPr lang="en-US" dirty="0"/>
              <a:t>and </a:t>
            </a:r>
            <a:r>
              <a:rPr lang="en-US" i="1" dirty="0"/>
              <a:t>implements</a:t>
            </a:r>
            <a:r>
              <a:rPr lang="en-US" dirty="0"/>
              <a:t> the </a:t>
            </a:r>
            <a:r>
              <a:rPr lang="en-US" b="1" dirty="0"/>
              <a:t>Map</a:t>
            </a:r>
            <a:r>
              <a:rPr lang="en-US" dirty="0"/>
              <a:t> interface.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4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</a:t>
            </a:r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Hashtable is an array of a </a:t>
            </a:r>
            <a:r>
              <a:rPr lang="en-US" dirty="0" smtClean="0"/>
              <a:t>list, each </a:t>
            </a:r>
            <a:r>
              <a:rPr lang="en-US" dirty="0"/>
              <a:t>list is known as a </a:t>
            </a:r>
            <a:r>
              <a:rPr lang="en-US" dirty="0" smtClean="0"/>
              <a:t>bucket</a:t>
            </a:r>
          </a:p>
          <a:p>
            <a:r>
              <a:rPr lang="en-US" dirty="0"/>
              <a:t>The position of the bucket is identified by calling the </a:t>
            </a:r>
            <a:r>
              <a:rPr lang="en-US" b="1" i="1" dirty="0"/>
              <a:t>hashcode</a:t>
            </a:r>
            <a:r>
              <a:rPr lang="en-US" dirty="0"/>
              <a:t>() </a:t>
            </a:r>
            <a:r>
              <a:rPr lang="en-US" dirty="0" smtClean="0"/>
              <a:t>method</a:t>
            </a:r>
            <a:endParaRPr lang="en-US" dirty="0"/>
          </a:p>
          <a:p>
            <a:r>
              <a:rPr lang="en-US" dirty="0"/>
              <a:t>A Hashtable contains values based on the </a:t>
            </a:r>
            <a:r>
              <a:rPr lang="en-US" dirty="0" smtClean="0"/>
              <a:t>key</a:t>
            </a:r>
          </a:p>
          <a:p>
            <a:r>
              <a:rPr lang="fr-FR" dirty="0"/>
              <a:t>Java Hashtable class contains </a:t>
            </a:r>
            <a:r>
              <a:rPr lang="fr-FR" b="1" i="1" dirty="0"/>
              <a:t>unique </a:t>
            </a:r>
            <a:r>
              <a:rPr lang="fr-FR" b="1" i="1" dirty="0" smtClean="0"/>
              <a:t>elements</a:t>
            </a:r>
          </a:p>
          <a:p>
            <a:r>
              <a:rPr lang="en-US" dirty="0"/>
              <a:t>Java Hashtable class </a:t>
            </a:r>
            <a:r>
              <a:rPr lang="en-US" b="1" i="1" dirty="0"/>
              <a:t>doesn't allow null key or </a:t>
            </a:r>
            <a:r>
              <a:rPr lang="en-US" b="1" i="1" dirty="0" smtClean="0"/>
              <a:t>value</a:t>
            </a:r>
          </a:p>
          <a:p>
            <a:r>
              <a:rPr lang="en-US" dirty="0"/>
              <a:t>Java Hashtable class is </a:t>
            </a:r>
            <a:r>
              <a:rPr lang="en-US" b="1" i="1" dirty="0" smtClean="0"/>
              <a:t>synchronized</a:t>
            </a:r>
          </a:p>
          <a:p>
            <a:r>
              <a:rPr lang="en-US" dirty="0"/>
              <a:t>The initial default capacity of Hashtable class is 11 whereas </a:t>
            </a:r>
            <a:r>
              <a:rPr lang="en-US" dirty="0" err="1"/>
              <a:t>loadFactor</a:t>
            </a:r>
            <a:r>
              <a:rPr lang="en-US" dirty="0"/>
              <a:t> is 0.75</a:t>
            </a:r>
            <a:endParaRPr lang="en-US" b="1" i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8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Hashtable class </a:t>
            </a: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800" dirty="0"/>
              <a:t> Hashtable&lt;K,V&gt; 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US" sz="1800" dirty="0"/>
              <a:t> Dictionary&lt;K,V&gt; 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en-US" sz="1800" dirty="0"/>
              <a:t> Map&lt;K,V&gt;, Cloneable, Serializable  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2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Java Hashtable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41" y="2217805"/>
            <a:ext cx="9030718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Hashtable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330" y="1403685"/>
            <a:ext cx="7131340" cy="51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Hashtable </a:t>
            </a:r>
            <a:r>
              <a:rPr lang="en-US" dirty="0" smtClean="0"/>
              <a:t>class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238250"/>
            <a:ext cx="81248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Hashtable class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427957"/>
            <a:ext cx="82105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159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Menlo</vt:lpstr>
      <vt:lpstr>Times New Roman</vt:lpstr>
      <vt:lpstr>Office Theme</vt:lpstr>
      <vt:lpstr>HASHTABLE</vt:lpstr>
      <vt:lpstr>HashTable</vt:lpstr>
      <vt:lpstr>Points to remember</vt:lpstr>
      <vt:lpstr>Hashtable class declaration</vt:lpstr>
      <vt:lpstr>Constructors of Java Hashtable class</vt:lpstr>
      <vt:lpstr>Methods of Java Hashtable class</vt:lpstr>
      <vt:lpstr>Methods of Java Hashtable class (cont’d)</vt:lpstr>
      <vt:lpstr>Methods of Java Hashtable class (cont’d)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15</cp:revision>
  <dcterms:created xsi:type="dcterms:W3CDTF">2019-07-12T13:10:53Z</dcterms:created>
  <dcterms:modified xsi:type="dcterms:W3CDTF">2019-09-19T08:03:08Z</dcterms:modified>
</cp:coreProperties>
</file>