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LinkedHashMap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LinkedHashMap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LinkedHashMap class is Hashtable and Linked list implementation of the Map interface, with predictable iteration </a:t>
            </a:r>
            <a:r>
              <a:rPr lang="en-US" dirty="0" smtClean="0"/>
              <a:t>order</a:t>
            </a:r>
          </a:p>
          <a:p>
            <a:r>
              <a:rPr lang="en-US" dirty="0"/>
              <a:t>It inherits HashMap class and implements the Map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LinkedHashMap contains </a:t>
            </a:r>
            <a:r>
              <a:rPr lang="en-US" b="1" i="1" dirty="0"/>
              <a:t>values based on the </a:t>
            </a:r>
            <a:r>
              <a:rPr lang="en-US" b="1" i="1" dirty="0" smtClean="0"/>
              <a:t>key</a:t>
            </a:r>
          </a:p>
          <a:p>
            <a:r>
              <a:rPr lang="fr-FR" dirty="0"/>
              <a:t>Java LinkedHashMap contains </a:t>
            </a:r>
            <a:r>
              <a:rPr lang="fr-FR" b="1" i="1" dirty="0"/>
              <a:t>unique </a:t>
            </a:r>
            <a:r>
              <a:rPr lang="fr-FR" b="1" i="1" dirty="0" smtClean="0"/>
              <a:t>elements</a:t>
            </a:r>
          </a:p>
          <a:p>
            <a:r>
              <a:rPr lang="en-US" dirty="0"/>
              <a:t>Java LinkedHashMap may </a:t>
            </a:r>
            <a:r>
              <a:rPr lang="en-US" i="1" dirty="0"/>
              <a:t>have one null key and multiple null values</a:t>
            </a:r>
            <a:r>
              <a:rPr lang="en-US" dirty="0"/>
              <a:t>.</a:t>
            </a:r>
          </a:p>
          <a:p>
            <a:r>
              <a:rPr lang="en-US" dirty="0"/>
              <a:t>Java LinkedHashMap is </a:t>
            </a:r>
            <a:r>
              <a:rPr lang="en-US" b="1" i="1" dirty="0"/>
              <a:t>non </a:t>
            </a:r>
            <a:r>
              <a:rPr lang="en-US" b="1" i="1" dirty="0" smtClean="0"/>
              <a:t>synchronized</a:t>
            </a:r>
          </a:p>
          <a:p>
            <a:r>
              <a:rPr lang="en-US" dirty="0"/>
              <a:t>Java LinkedHashMap maintains insertion order.</a:t>
            </a:r>
          </a:p>
          <a:p>
            <a:r>
              <a:rPr lang="en-US" dirty="0"/>
              <a:t>The initial default capacity of Java HashMap class is 16 with a load factor of 0.75</a:t>
            </a:r>
            <a:endParaRPr lang="fr-FR" b="1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LinkedHashMap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000" dirty="0"/>
              <a:t> LinkedHashMap&lt;K,V&gt;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2000" dirty="0"/>
              <a:t> HashMap&lt;K,V&gt;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2000" dirty="0"/>
              <a:t> Map&lt;K,V&gt;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LinkedHashMap class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</a:t>
            </a:r>
            <a:r>
              <a:rPr lang="en-US" dirty="0"/>
              <a:t>: It is the type of keys maintained by this map.</a:t>
            </a:r>
          </a:p>
          <a:p>
            <a:r>
              <a:rPr lang="en-US" b="1" dirty="0"/>
              <a:t>V</a:t>
            </a:r>
            <a:r>
              <a:rPr lang="en-US" dirty="0"/>
              <a:t>: It is the type of mapped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LinkedHashMap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79" y="2162134"/>
            <a:ext cx="9510242" cy="31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LinkedHashMap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391444"/>
            <a:ext cx="81629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157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Times New Roman</vt:lpstr>
      <vt:lpstr>Office Theme</vt:lpstr>
      <vt:lpstr>LinkedHashMap</vt:lpstr>
      <vt:lpstr>LinkedHashMap class</vt:lpstr>
      <vt:lpstr>Points to remember</vt:lpstr>
      <vt:lpstr>LinkedHashMap class declaration</vt:lpstr>
      <vt:lpstr>LinkedHashMap class Parameters</vt:lpstr>
      <vt:lpstr>Constructors of Java LinkedHashMap class</vt:lpstr>
      <vt:lpstr>Methods of Java LinkedHashMap class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21</cp:revision>
  <dcterms:created xsi:type="dcterms:W3CDTF">2019-07-12T13:10:53Z</dcterms:created>
  <dcterms:modified xsi:type="dcterms:W3CDTF">2019-09-18T09:05:17Z</dcterms:modified>
</cp:coreProperties>
</file>