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LinkedHashSet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LinkedHashSet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LinkedHashSet class is a Hashtable and Linked list implementation of the set </a:t>
            </a:r>
            <a:r>
              <a:rPr lang="en-US" dirty="0" smtClean="0"/>
              <a:t>interface</a:t>
            </a:r>
          </a:p>
          <a:p>
            <a:r>
              <a:rPr lang="en-US" dirty="0"/>
              <a:t>It inherits HashSet class and implements Set </a:t>
            </a:r>
            <a:r>
              <a:rPr lang="en-US" dirty="0" smtClean="0"/>
              <a:t>interface.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points about Java LinkedHashSet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LinkedHashSet class contains </a:t>
            </a:r>
            <a:r>
              <a:rPr lang="en-US" b="1" i="1" dirty="0"/>
              <a:t>unique</a:t>
            </a:r>
            <a:r>
              <a:rPr lang="en-US" dirty="0"/>
              <a:t> </a:t>
            </a:r>
            <a:r>
              <a:rPr lang="en-US" b="1" i="1" dirty="0"/>
              <a:t>elements</a:t>
            </a:r>
            <a:r>
              <a:rPr lang="en-US" dirty="0"/>
              <a:t> only </a:t>
            </a:r>
            <a:r>
              <a:rPr lang="en-US" i="1" dirty="0"/>
              <a:t>like</a:t>
            </a:r>
            <a:r>
              <a:rPr lang="en-US" dirty="0"/>
              <a:t> </a:t>
            </a:r>
            <a:r>
              <a:rPr lang="en-US" b="1" dirty="0" smtClean="0"/>
              <a:t>HashSet</a:t>
            </a:r>
          </a:p>
          <a:p>
            <a:r>
              <a:rPr lang="en-US" dirty="0"/>
              <a:t>Java LinkedHashSet class provides all optional set operation and permits null </a:t>
            </a:r>
            <a:r>
              <a:rPr lang="en-US" dirty="0" smtClean="0"/>
              <a:t>elements</a:t>
            </a:r>
          </a:p>
          <a:p>
            <a:r>
              <a:rPr lang="en-US" dirty="0"/>
              <a:t>Java LinkedHashSet class is </a:t>
            </a:r>
            <a:r>
              <a:rPr lang="en-US" b="1" i="1" dirty="0"/>
              <a:t>non </a:t>
            </a:r>
            <a:r>
              <a:rPr lang="en-US" b="1" i="1" dirty="0" smtClean="0"/>
              <a:t>synchronized</a:t>
            </a:r>
          </a:p>
          <a:p>
            <a:r>
              <a:rPr lang="en-US" dirty="0"/>
              <a:t>Java LinkedHashSet class </a:t>
            </a:r>
            <a:r>
              <a:rPr lang="en-US" b="1" i="1" dirty="0"/>
              <a:t>maintains insertion </a:t>
            </a:r>
            <a:r>
              <a:rPr lang="en-US" b="1" i="1" dirty="0" smtClean="0"/>
              <a:t>order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LinkedHashSet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600" y="543388"/>
            <a:ext cx="2453516" cy="59346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LinkedHashSet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800" dirty="0"/>
              <a:t> LinkedHashSet&lt;E&gt;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1800" dirty="0"/>
              <a:t> HashSet&lt;E&gt;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1800" dirty="0"/>
              <a:t> Set&lt;E&gt;, Cloneable, Serializable  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Java LinkedHashSet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803" y="2512308"/>
            <a:ext cx="9700394" cy="24589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107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Menlo</vt:lpstr>
      <vt:lpstr>Times New Roman</vt:lpstr>
      <vt:lpstr>Office Theme</vt:lpstr>
      <vt:lpstr>LinkedHashSet</vt:lpstr>
      <vt:lpstr>LinkedHashSet</vt:lpstr>
      <vt:lpstr>The important points about Java LinkedHashSet class</vt:lpstr>
      <vt:lpstr>Hierarchy of LinkedHashSet class</vt:lpstr>
      <vt:lpstr>LinkedHashSet class declaration</vt:lpstr>
      <vt:lpstr>Constructors of Java LinkedHashSet class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18</cp:revision>
  <dcterms:created xsi:type="dcterms:W3CDTF">2019-07-12T13:10:53Z</dcterms:created>
  <dcterms:modified xsi:type="dcterms:W3CDTF">2019-09-15T12:20:35Z</dcterms:modified>
</cp:coreProperties>
</file>