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LINKEDLIST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LinkedList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612" y="1322280"/>
            <a:ext cx="7589001" cy="55357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LinkedList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72" y="3074803"/>
            <a:ext cx="9613655" cy="1897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LinkedList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LinkedList class </a:t>
            </a:r>
            <a:r>
              <a:rPr lang="en-US" b="1" dirty="0"/>
              <a:t>uses</a:t>
            </a:r>
            <a:r>
              <a:rPr lang="en-US" dirty="0"/>
              <a:t> a </a:t>
            </a:r>
            <a:r>
              <a:rPr lang="en-US" b="1" i="1" dirty="0"/>
              <a:t>doubly linked list </a:t>
            </a:r>
            <a:r>
              <a:rPr lang="en-US" dirty="0"/>
              <a:t>to store the </a:t>
            </a:r>
            <a:r>
              <a:rPr lang="en-US" dirty="0" smtClean="0"/>
              <a:t>elements</a:t>
            </a:r>
          </a:p>
          <a:p>
            <a:r>
              <a:rPr lang="en-US" dirty="0"/>
              <a:t>It provides a linked-list data </a:t>
            </a:r>
            <a:r>
              <a:rPr lang="en-US" dirty="0" smtClean="0"/>
              <a:t>structure</a:t>
            </a:r>
          </a:p>
          <a:p>
            <a:r>
              <a:rPr lang="en-US" dirty="0"/>
              <a:t>It inherits the AbstractList class and implements List and Deque </a:t>
            </a:r>
            <a:r>
              <a:rPr lang="en-US" dirty="0" smtClean="0"/>
              <a:t>interfaces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points about Java 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LinkedList class can </a:t>
            </a:r>
            <a:r>
              <a:rPr lang="en-US" b="1" i="1" dirty="0"/>
              <a:t>contain duplicate </a:t>
            </a:r>
            <a:r>
              <a:rPr lang="en-US" b="1" i="1" dirty="0" smtClean="0"/>
              <a:t>elements</a:t>
            </a:r>
          </a:p>
          <a:p>
            <a:r>
              <a:rPr lang="en-US" dirty="0"/>
              <a:t>Java LinkedList class </a:t>
            </a:r>
            <a:r>
              <a:rPr lang="en-US" b="1" i="1" dirty="0"/>
              <a:t>maintains insertion </a:t>
            </a:r>
            <a:r>
              <a:rPr lang="en-US" b="1" i="1" dirty="0" smtClean="0"/>
              <a:t>order</a:t>
            </a:r>
          </a:p>
          <a:p>
            <a:r>
              <a:rPr lang="en-US" dirty="0"/>
              <a:t>Java LinkedList class is non </a:t>
            </a:r>
            <a:r>
              <a:rPr lang="en-US" dirty="0" smtClean="0"/>
              <a:t>synchronized</a:t>
            </a:r>
          </a:p>
          <a:p>
            <a:r>
              <a:rPr lang="en-US" dirty="0"/>
              <a:t>In Java LinkedList class, manipulation </a:t>
            </a:r>
            <a:r>
              <a:rPr lang="en-US" b="1" i="1" dirty="0"/>
              <a:t>is fast </a:t>
            </a:r>
            <a:r>
              <a:rPr lang="en-US" dirty="0"/>
              <a:t>because no shifting needs to </a:t>
            </a:r>
            <a:r>
              <a:rPr lang="en-US" dirty="0" smtClean="0"/>
              <a:t>occur</a:t>
            </a:r>
          </a:p>
          <a:p>
            <a:r>
              <a:rPr lang="en-US" dirty="0"/>
              <a:t>Java LinkedList class can be </a:t>
            </a:r>
            <a:r>
              <a:rPr lang="en-US" b="1" i="1" dirty="0"/>
              <a:t>used</a:t>
            </a:r>
            <a:r>
              <a:rPr lang="en-US" dirty="0"/>
              <a:t> </a:t>
            </a:r>
            <a:r>
              <a:rPr lang="en-US" b="1" i="1" dirty="0"/>
              <a:t>as</a:t>
            </a:r>
            <a:r>
              <a:rPr lang="en-US" dirty="0"/>
              <a:t> a 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b="1" dirty="0"/>
              <a:t>stack</a:t>
            </a:r>
            <a:r>
              <a:rPr lang="en-US" dirty="0"/>
              <a:t> or </a:t>
            </a:r>
            <a:r>
              <a:rPr lang="en-US" b="1" dirty="0"/>
              <a:t>queue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LinkedList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400" y="1027906"/>
            <a:ext cx="3200400" cy="53284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a doubly linked list, we can add or remove elements from both sides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92" y="3464417"/>
            <a:ext cx="6940132" cy="12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000" dirty="0"/>
              <a:t> LinkedList&lt;E&gt;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2000" dirty="0"/>
              <a:t> AbstractSequentialList&lt;E&gt;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2000" dirty="0"/>
              <a:t> List&lt;E&gt;, Deque&lt;E&gt;, Cloneable</a:t>
            </a:r>
            <a:r>
              <a:rPr lang="en-US" sz="2000" dirty="0" smtClean="0"/>
              <a:t>, …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</a:t>
            </a:r>
            <a:r>
              <a:rPr lang="en-US" dirty="0" smtClean="0"/>
              <a:t>LinkedList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137840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LinkedList()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used to construct an empty list.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LinkedList(Collection&lt;? extends E&gt; c)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used to construct a list containing the elements of the specified collection, in the order, they are returned by the collection's iterator.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</a:t>
            </a:r>
            <a:r>
              <a:rPr lang="en-US" dirty="0" smtClean="0"/>
              <a:t>LinkedList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758" y="1319297"/>
            <a:ext cx="7792614" cy="540844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</a:t>
            </a:r>
            <a:r>
              <a:rPr lang="en-US" dirty="0" smtClean="0"/>
              <a:t>LinkedList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882" y="1407316"/>
            <a:ext cx="7281318" cy="51315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245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Menlo</vt:lpstr>
      <vt:lpstr>Times New Roman</vt:lpstr>
      <vt:lpstr>Office Theme</vt:lpstr>
      <vt:lpstr>LINKEDLIST CLASS</vt:lpstr>
      <vt:lpstr>LinkedList </vt:lpstr>
      <vt:lpstr>The important points about Java LinkedList</vt:lpstr>
      <vt:lpstr>Hierarchy of LinkedList class</vt:lpstr>
      <vt:lpstr>Doubly Linked List</vt:lpstr>
      <vt:lpstr>LinkedList class declaration</vt:lpstr>
      <vt:lpstr>Constructors of Java LinkedList</vt:lpstr>
      <vt:lpstr>Methods of Java LinkedList</vt:lpstr>
      <vt:lpstr>Methods of Java LinkedList (cont’d)</vt:lpstr>
      <vt:lpstr>Methods of Java LinkedList (cont’d)</vt:lpstr>
      <vt:lpstr>Methods of Java LinkedList (cont’d)</vt:lpstr>
      <vt:lpstr>Methods of Java LinkedList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28</cp:revision>
  <dcterms:created xsi:type="dcterms:W3CDTF">2019-07-12T13:10:53Z</dcterms:created>
  <dcterms:modified xsi:type="dcterms:W3CDTF">2019-09-14T11:52:26Z</dcterms:modified>
</cp:coreProperties>
</file>