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9/14/2019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List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Interface is the </a:t>
            </a:r>
            <a:r>
              <a:rPr lang="en-US" dirty="0" smtClean="0"/>
              <a:t>sub-interface </a:t>
            </a:r>
            <a:r>
              <a:rPr lang="en-US" dirty="0"/>
              <a:t>of </a:t>
            </a:r>
            <a:r>
              <a:rPr lang="en-US" dirty="0" smtClean="0"/>
              <a:t>Collection</a:t>
            </a:r>
          </a:p>
          <a:p>
            <a:r>
              <a:rPr lang="en-US" dirty="0"/>
              <a:t>It contains index-based methods to insert and delete </a:t>
            </a:r>
            <a:r>
              <a:rPr lang="en-US" dirty="0" smtClean="0"/>
              <a:t>elements</a:t>
            </a:r>
          </a:p>
          <a:p>
            <a:r>
              <a:rPr lang="en-US" dirty="0"/>
              <a:t>It is a factory of ListIterator </a:t>
            </a:r>
            <a:r>
              <a:rPr lang="en-US" dirty="0" smtClean="0"/>
              <a:t>interface.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2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 </a:t>
            </a:r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en-US" dirty="0"/>
              <a:t> List&lt;E&gt;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extends</a:t>
            </a:r>
            <a:r>
              <a:rPr lang="en-US" dirty="0"/>
              <a:t> Collection&lt;E&gt;  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Java List </a:t>
            </a:r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606" y="1387743"/>
            <a:ext cx="7905614" cy="49686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Java List </a:t>
            </a:r>
            <a:r>
              <a:rPr lang="en-US" dirty="0" smtClean="0"/>
              <a:t>Interface (cont’d)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749" y="1653102"/>
            <a:ext cx="6438502" cy="470324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7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Java List Interface (cont’d)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646" y="3127895"/>
            <a:ext cx="10504390" cy="179124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8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78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Menlo</vt:lpstr>
      <vt:lpstr>Times New Roman</vt:lpstr>
      <vt:lpstr>Office Theme</vt:lpstr>
      <vt:lpstr>Java List Interface</vt:lpstr>
      <vt:lpstr>List Interface</vt:lpstr>
      <vt:lpstr>List Interface declaration</vt:lpstr>
      <vt:lpstr>Methods of Java List Interface</vt:lpstr>
      <vt:lpstr>Methods of Java List Interface (cont’d)</vt:lpstr>
      <vt:lpstr>Methods of Java List Interface (cont’d)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14</cp:revision>
  <dcterms:created xsi:type="dcterms:W3CDTF">2019-07-12T13:10:53Z</dcterms:created>
  <dcterms:modified xsi:type="dcterms:W3CDTF">2019-09-15T00:06:49Z</dcterms:modified>
</cp:coreProperties>
</file>