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Map.Entry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93" y="1478020"/>
            <a:ext cx="7621240" cy="48783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contains values on the basis of </a:t>
            </a:r>
            <a:r>
              <a:rPr lang="en-US" dirty="0" smtClean="0"/>
              <a:t>key </a:t>
            </a:r>
          </a:p>
          <a:p>
            <a:r>
              <a:rPr lang="en-US" dirty="0"/>
              <a:t>Each key and value pair is known as an </a:t>
            </a:r>
            <a:r>
              <a:rPr lang="en-US" dirty="0" smtClean="0"/>
              <a:t>entry</a:t>
            </a:r>
          </a:p>
          <a:p>
            <a:r>
              <a:rPr lang="fr-FR" dirty="0"/>
              <a:t>A Map contains unique </a:t>
            </a:r>
            <a:r>
              <a:rPr lang="fr-FR" dirty="0" smtClean="0"/>
              <a:t>keys</a:t>
            </a:r>
          </a:p>
          <a:p>
            <a:r>
              <a:rPr lang="en-US" i="1" dirty="0"/>
              <a:t>A Map is useful if you have to search, update or delete elements on the basis of a key</a:t>
            </a:r>
            <a:r>
              <a:rPr lang="en-US" dirty="0"/>
              <a:t>.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6397" cy="4351338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i="1" dirty="0">
                <a:solidFill>
                  <a:srgbClr val="FF0000"/>
                </a:solidFill>
              </a:rPr>
              <a:t>two interfaces</a:t>
            </a:r>
            <a:r>
              <a:rPr lang="en-US" b="1" i="1" dirty="0"/>
              <a:t> </a:t>
            </a:r>
            <a:r>
              <a:rPr lang="en-US" dirty="0"/>
              <a:t>for implementing Map in java: Map and SortedMap, and </a:t>
            </a:r>
            <a:r>
              <a:rPr lang="en-US" b="1" i="1" dirty="0">
                <a:solidFill>
                  <a:srgbClr val="FF0000"/>
                </a:solidFill>
              </a:rPr>
              <a:t>three classes</a:t>
            </a:r>
            <a:r>
              <a:rPr lang="en-US" dirty="0"/>
              <a:t>: HashMap, LinkedHashMap, and </a:t>
            </a:r>
            <a:r>
              <a:rPr lang="en-US" dirty="0" smtClean="0"/>
              <a:t>TreeMap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2" y="1300162"/>
            <a:ext cx="3990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smtClean="0"/>
              <a:t>Hierarchy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</a:t>
            </a:r>
            <a:r>
              <a:rPr lang="en-US" i="1" dirty="0"/>
              <a:t>doesn't allow duplicate keys</a:t>
            </a:r>
            <a:r>
              <a:rPr lang="en-US" dirty="0"/>
              <a:t>, but </a:t>
            </a:r>
            <a:r>
              <a:rPr lang="en-US" i="1" dirty="0"/>
              <a:t>you can have duplicate </a:t>
            </a:r>
            <a:r>
              <a:rPr lang="en-US" i="1" dirty="0" smtClean="0"/>
              <a:t>values</a:t>
            </a:r>
          </a:p>
          <a:p>
            <a:r>
              <a:rPr lang="en-US" b="1" dirty="0"/>
              <a:t>HashMap</a:t>
            </a:r>
            <a:r>
              <a:rPr lang="en-US" dirty="0"/>
              <a:t> and </a:t>
            </a:r>
            <a:r>
              <a:rPr lang="en-US" b="1" dirty="0"/>
              <a:t>LinkedHashMap</a:t>
            </a:r>
            <a:r>
              <a:rPr lang="en-US" dirty="0"/>
              <a:t> </a:t>
            </a:r>
            <a:r>
              <a:rPr lang="en-US" b="1" dirty="0"/>
              <a:t>allow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</a:t>
            </a:r>
            <a:r>
              <a:rPr lang="en-US" b="1" dirty="0"/>
              <a:t>keys</a:t>
            </a:r>
            <a:r>
              <a:rPr lang="en-US" dirty="0"/>
              <a:t> and </a:t>
            </a:r>
            <a:r>
              <a:rPr lang="en-US" b="1" dirty="0"/>
              <a:t>values</a:t>
            </a:r>
            <a:r>
              <a:rPr lang="en-US" dirty="0"/>
              <a:t>, but </a:t>
            </a:r>
            <a:r>
              <a:rPr lang="en-US" b="1" dirty="0"/>
              <a:t>TreeMap</a:t>
            </a:r>
            <a:r>
              <a:rPr lang="en-US" dirty="0"/>
              <a:t> </a:t>
            </a:r>
            <a:r>
              <a:rPr lang="en-US" b="1" dirty="0"/>
              <a:t>doesn't</a:t>
            </a:r>
            <a:r>
              <a:rPr lang="en-US" dirty="0"/>
              <a:t> </a:t>
            </a:r>
            <a:r>
              <a:rPr lang="en-US" b="1" dirty="0"/>
              <a:t>allow</a:t>
            </a:r>
            <a:r>
              <a:rPr lang="en-US" dirty="0"/>
              <a:t> </a:t>
            </a:r>
            <a:r>
              <a:rPr lang="en-US" i="1" dirty="0"/>
              <a:t>any null key or 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Map can't be traversed, so you need to convert it into Set using 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keySet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 or 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entrySet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 method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82" y="2328718"/>
            <a:ext cx="11331340" cy="22719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of Map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845" y="1556825"/>
            <a:ext cx="6910310" cy="47995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of Map </a:t>
            </a:r>
            <a:r>
              <a:rPr lang="en-US" dirty="0" smtClean="0"/>
              <a:t>interface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16" y="1468192"/>
            <a:ext cx="7510905" cy="46186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of Map interface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454" y="1690688"/>
            <a:ext cx="8955092" cy="37912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Map.Entry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is the </a:t>
            </a:r>
            <a:r>
              <a:rPr lang="en-US" dirty="0" smtClean="0"/>
              <a:t>sub-interface </a:t>
            </a:r>
            <a:r>
              <a:rPr lang="en-US" dirty="0"/>
              <a:t>of </a:t>
            </a:r>
            <a:r>
              <a:rPr lang="en-US" dirty="0" smtClean="0"/>
              <a:t>Map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accessed it by Map.Entry </a:t>
            </a:r>
            <a:r>
              <a:rPr lang="en-US" dirty="0" smtClean="0"/>
              <a:t>name</a:t>
            </a:r>
          </a:p>
          <a:p>
            <a:r>
              <a:rPr lang="en-US" dirty="0"/>
              <a:t>It returns a collection-view of the map, whose elements are of this </a:t>
            </a:r>
            <a:r>
              <a:rPr lang="en-US" dirty="0" smtClean="0"/>
              <a:t>class</a:t>
            </a:r>
          </a:p>
          <a:p>
            <a:r>
              <a:rPr lang="en-US" dirty="0"/>
              <a:t>It provides methods to get key and </a:t>
            </a:r>
            <a:r>
              <a:rPr lang="en-US" dirty="0" smtClean="0"/>
              <a:t>value.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235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Times New Roman</vt:lpstr>
      <vt:lpstr>Office Theme</vt:lpstr>
      <vt:lpstr>Map Interface</vt:lpstr>
      <vt:lpstr>Map</vt:lpstr>
      <vt:lpstr>Map Hierarchy</vt:lpstr>
      <vt:lpstr>Map Hierarchy (cont’d)</vt:lpstr>
      <vt:lpstr>Map Hierarchy (cont’d)</vt:lpstr>
      <vt:lpstr>Useful methods of Map interface</vt:lpstr>
      <vt:lpstr>Useful methods of Map interface (cont’d)</vt:lpstr>
      <vt:lpstr>Useful methods of Map interface (cont’d)</vt:lpstr>
      <vt:lpstr>Map.Entry Interface</vt:lpstr>
      <vt:lpstr>Methods of Map.Entry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25</cp:revision>
  <dcterms:created xsi:type="dcterms:W3CDTF">2019-07-12T13:10:53Z</dcterms:created>
  <dcterms:modified xsi:type="dcterms:W3CDTF">2019-09-16T03:44:31Z</dcterms:modified>
</cp:coreProperties>
</file>