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76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ON COLLECTION CLASS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declaration of </a:t>
            </a:r>
            <a:r>
              <a:rPr lang="en-US" b="1" dirty="0" smtClean="0"/>
              <a:t>aslifoqueue()</a:t>
            </a:r>
            <a:r>
              <a:rPr lang="en-US" dirty="0" smtClean="0"/>
              <a:t> 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fr-FR" dirty="0"/>
              <a:t> &lt;T&gt; Queue&lt;T&gt; asLifoQueue(Deque&lt;T&gt; deque) 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8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asLifoQueue</a:t>
            </a:r>
            <a:r>
              <a:rPr lang="en-US" dirty="0" smtClean="0"/>
              <a:t>() -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asLifoQueue()</a:t>
            </a:r>
            <a:r>
              <a:rPr lang="en-US" dirty="0"/>
              <a:t> method returns queue list as a result of the method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asLifoQueue() -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981066"/>
            <a:ext cx="7543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asLifoQueue() -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asLifoQueueMethod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Deque&lt;String&gt; deque = new ArrayDeque&lt;String&gt;();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deque.add</a:t>
            </a:r>
            <a:r>
              <a:rPr lang="en-US" dirty="0"/>
              <a:t>("</a:t>
            </a:r>
            <a:r>
              <a:rPr lang="en-US" dirty="0" err="1"/>
              <a:t>audi</a:t>
            </a:r>
            <a:r>
              <a:rPr lang="en-US" dirty="0"/>
              <a:t>"); // adding object to deque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deque.add</a:t>
            </a:r>
            <a:r>
              <a:rPr lang="en-US" dirty="0"/>
              <a:t>("</a:t>
            </a:r>
            <a:r>
              <a:rPr lang="en-US" dirty="0" err="1"/>
              <a:t>bmw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deque.add</a:t>
            </a:r>
            <a:r>
              <a:rPr lang="en-US" dirty="0"/>
              <a:t>("</a:t>
            </a:r>
            <a:r>
              <a:rPr lang="en-US" dirty="0" err="1"/>
              <a:t>lamborghini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deque.add</a:t>
            </a:r>
            <a:r>
              <a:rPr lang="en-US" dirty="0"/>
              <a:t>("</a:t>
            </a:r>
            <a:r>
              <a:rPr lang="en-US" dirty="0" err="1"/>
              <a:t>bently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(deque);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Queue&lt;String&gt; queue = </a:t>
            </a:r>
            <a:r>
              <a:rPr lang="en-US" dirty="0" err="1"/>
              <a:t>Collections.asLifoQueue</a:t>
            </a:r>
            <a:r>
              <a:rPr lang="en-US" dirty="0"/>
              <a:t>(deque);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queue.forEach</a:t>
            </a:r>
            <a:r>
              <a:rPr lang="en-US" dirty="0"/>
              <a:t>(</a:t>
            </a:r>
            <a:r>
              <a:rPr lang="en-US" dirty="0" err="1"/>
              <a:t>ls</a:t>
            </a:r>
            <a:r>
              <a:rPr lang="en-US" dirty="0"/>
              <a:t> -&gt; { // using lambda expression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});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asLifoQueue() -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26" y="2498503"/>
            <a:ext cx="5642148" cy="172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binarySearch()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binarySearch()</a:t>
            </a:r>
            <a:r>
              <a:rPr lang="en-US" dirty="0"/>
              <a:t> is an inbuilt method of Java Collections class which returns the position of the object in a sorted </a:t>
            </a:r>
            <a:r>
              <a:rPr lang="en-US" dirty="0" smtClean="0"/>
              <a:t>list</a:t>
            </a:r>
          </a:p>
          <a:p>
            <a:r>
              <a:rPr lang="en-US" dirty="0"/>
              <a:t>There are </a:t>
            </a:r>
            <a:r>
              <a:rPr lang="en-US" b="1" dirty="0" smtClean="0"/>
              <a:t>two </a:t>
            </a:r>
            <a:r>
              <a:rPr lang="en-US" dirty="0" smtClean="0"/>
              <a:t>different types </a:t>
            </a:r>
            <a:r>
              <a:rPr lang="en-US" dirty="0"/>
              <a:t>of Java collections </a:t>
            </a:r>
            <a:r>
              <a:rPr lang="en-US" b="1" dirty="0"/>
              <a:t>binarySearch()</a:t>
            </a:r>
            <a:r>
              <a:rPr lang="en-US" dirty="0"/>
              <a:t> method which can be differentiated depending on its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 </a:t>
            </a:r>
            <a:r>
              <a:rPr lang="en-US" b="1" dirty="0" smtClean="0"/>
              <a:t>two </a:t>
            </a:r>
            <a:r>
              <a:rPr lang="en-US" dirty="0" smtClean="0"/>
              <a:t>different </a:t>
            </a:r>
            <a:r>
              <a:rPr lang="en-US" dirty="0"/>
              <a:t>types of </a:t>
            </a:r>
            <a:r>
              <a:rPr lang="en-US" dirty="0" smtClean="0"/>
              <a:t>Java collections</a:t>
            </a:r>
            <a:r>
              <a:rPr lang="en-US" dirty="0"/>
              <a:t> </a:t>
            </a:r>
            <a:r>
              <a:rPr lang="en-US" b="1" dirty="0"/>
              <a:t>binarySearch()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Java Collections binarySearch(List&lt;?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 Comparable&lt;?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super</a:t>
            </a:r>
            <a:r>
              <a:rPr lang="en-US" sz="2000" dirty="0"/>
              <a:t> T&gt;&gt; list, T key)</a:t>
            </a:r>
          </a:p>
          <a:p>
            <a:r>
              <a:rPr lang="en-US" sz="2000" dirty="0"/>
              <a:t>Java Collections binarySearch(List&lt;?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 T&gt; list, T key, Comparator&lt;?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super</a:t>
            </a:r>
            <a:r>
              <a:rPr lang="en-US" sz="2000" dirty="0"/>
              <a:t> T&gt; c)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Collections binarySearch(List&lt;? extends Comparable&lt;? super T&gt;&gt; list, T key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used to search the provided list for the specified object using the binary search algorithm</a:t>
            </a:r>
            <a:r>
              <a:rPr lang="en-US" dirty="0" smtClean="0"/>
              <a:t>.</a:t>
            </a:r>
          </a:p>
          <a:p>
            <a:r>
              <a:rPr lang="en-US" dirty="0"/>
              <a:t>The list must be sorted into ascending order according to the specified natural number, prior to making the method call.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list is not sorted, the results are undefined.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Collections binarySearch(List&lt;? extends T&gt; list, T key, Comparator&lt;? super T&gt; 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is used to search the provided list for the specified object using the binary search algorithm</a:t>
            </a:r>
            <a:r>
              <a:rPr lang="en-US" dirty="0" smtClean="0"/>
              <a:t>.</a:t>
            </a:r>
          </a:p>
          <a:p>
            <a:r>
              <a:rPr lang="en-US" dirty="0"/>
              <a:t>The list must be sorted into ascending order according to the specified comparator prior to making the method call.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declaration of </a:t>
            </a:r>
            <a:r>
              <a:rPr lang="en-US" b="1" dirty="0" smtClean="0"/>
              <a:t>binarysearch()</a:t>
            </a:r>
            <a:r>
              <a:rPr lang="en-US" dirty="0" smtClean="0"/>
              <a:t> 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sz="2000" dirty="0"/>
              <a:t> &lt;T&gt;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/>
              <a:t> binarySearch(List&lt;?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 Comparable&lt;?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super</a:t>
            </a:r>
            <a:r>
              <a:rPr lang="en-US" sz="2000" dirty="0"/>
              <a:t> T&gt;&gt; list, T key)  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sz="2000" dirty="0"/>
              <a:t> &lt;T&gt;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000" dirty="0"/>
              <a:t> binarySearch(List&lt;?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2000" dirty="0"/>
              <a:t> T&gt; list, T key, Comparator&lt;?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super</a:t>
            </a:r>
            <a:r>
              <a:rPr lang="en-US" sz="2000" dirty="0"/>
              <a:t> T&gt; c)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addAll()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addAll()</a:t>
            </a:r>
            <a:r>
              <a:rPr lang="en-US" dirty="0"/>
              <a:t> is a method of Java Collections class which adds all of the specified elements to the specified collection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elements </a:t>
            </a:r>
            <a:r>
              <a:rPr lang="en-US" dirty="0"/>
              <a:t>to be added may be specified individually or as an array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dirty="0" smtClean="0"/>
              <a:t>The </a:t>
            </a:r>
            <a:r>
              <a:rPr lang="en-US" dirty="0"/>
              <a:t>declaration of </a:t>
            </a:r>
            <a:r>
              <a:rPr lang="en-US" b="1" dirty="0"/>
              <a:t>addAll()</a:t>
            </a:r>
            <a:r>
              <a:rPr lang="en-US" dirty="0"/>
              <a:t> </a:t>
            </a:r>
            <a:r>
              <a:rPr lang="en-US" dirty="0" smtClean="0"/>
              <a:t>method: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dirty="0"/>
              <a:t> &lt;T&gt;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dirty="0"/>
              <a:t> addAll(Collection&lt;?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super</a:t>
            </a:r>
            <a:r>
              <a:rPr lang="en-US" dirty="0"/>
              <a:t> T&gt; c, T... elements)  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</a:t>
            </a:r>
            <a:r>
              <a:rPr lang="en-US" dirty="0" smtClean="0"/>
              <a:t>() –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binarySearch(List&lt;? extends Comparable&lt;? super T&gt;&gt; list, T key</a:t>
            </a:r>
            <a:r>
              <a:rPr lang="en-US" dirty="0" smtClean="0"/>
              <a:t>) - </a:t>
            </a:r>
            <a:r>
              <a:rPr lang="en-US" dirty="0"/>
              <a:t>It returns the index of the key in a sorted list of an ascending </a:t>
            </a:r>
            <a:r>
              <a:rPr lang="en-US" dirty="0" smtClean="0"/>
              <a:t>order</a:t>
            </a:r>
          </a:p>
          <a:p>
            <a:r>
              <a:rPr lang="en-US" dirty="0"/>
              <a:t>binarySearch(List&lt;? extends T&gt; list, T key, Comparator&lt;? super T&gt; c</a:t>
            </a:r>
            <a:r>
              <a:rPr lang="en-US" dirty="0" smtClean="0"/>
              <a:t>) - </a:t>
            </a:r>
            <a:r>
              <a:rPr lang="en-US" dirty="0"/>
              <a:t>It returns the index of the key in a sorted list of an order defined by comparator 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e</a:t>
            </a:r>
            <a:r>
              <a:rPr lang="en-US" dirty="0" smtClean="0"/>
              <a:t>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ClassCastException</a:t>
            </a:r>
            <a:r>
              <a:rPr lang="en-US" dirty="0"/>
              <a:t>- It throws exception if the elements of the list are not mutually comparable or the search key is not mutually comparable with the elements of the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</a:t>
            </a:r>
            <a:r>
              <a:rPr lang="en-US" dirty="0" smtClean="0"/>
              <a:t>output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5" y="2329637"/>
            <a:ext cx="6546022" cy="16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code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79055" cy="43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code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333834"/>
            <a:ext cx="60960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6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code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90688"/>
            <a:ext cx="11201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code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2505869"/>
            <a:ext cx="58578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output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87" y="2901111"/>
            <a:ext cx="6372426" cy="19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</a:t>
            </a:r>
            <a:r>
              <a:rPr lang="en-US" dirty="0" smtClean="0"/>
              <a:t>() – code 2 - 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public void binarySearchMethod2() {</a:t>
            </a:r>
          </a:p>
          <a:p>
            <a:pPr marL="0" indent="0">
              <a:buNone/>
            </a:pPr>
            <a:r>
              <a:rPr lang="en-US" dirty="0"/>
              <a:t>		List&lt;Book&gt; list = new ArrayList&lt;Book&gt;();</a:t>
            </a:r>
          </a:p>
          <a:p>
            <a:pPr marL="0" indent="0">
              <a:buNone/>
            </a:pPr>
            <a:r>
              <a:rPr lang="en-US" dirty="0"/>
              <a:t>		Book book1 = new Book("clean code", 01); // creating a lot of books</a:t>
            </a:r>
          </a:p>
          <a:p>
            <a:pPr marL="0" indent="0">
              <a:buNone/>
            </a:pPr>
            <a:r>
              <a:rPr lang="en-US" dirty="0"/>
              <a:t>		Book book2 = new Book("design pattern", 02);</a:t>
            </a:r>
          </a:p>
          <a:p>
            <a:pPr marL="0" indent="0">
              <a:buNone/>
            </a:pPr>
            <a:r>
              <a:rPr lang="en-US" dirty="0"/>
              <a:t>		Book book3 = new Book("solution in java", 03);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(book1); // adding book to list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(book2);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list.add</a:t>
            </a:r>
            <a:r>
              <a:rPr lang="en-US" dirty="0"/>
              <a:t>(book3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Collections.sort</a:t>
            </a:r>
            <a:r>
              <a:rPr lang="en-US" dirty="0"/>
              <a:t>(list, new MyComparator</a:t>
            </a:r>
            <a:r>
              <a:rPr lang="en-US" dirty="0" smtClean="0"/>
              <a:t>());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list.forEach</a:t>
            </a:r>
            <a:r>
              <a:rPr lang="en-US" dirty="0"/>
              <a:t>(</a:t>
            </a:r>
            <a:r>
              <a:rPr lang="en-US" dirty="0" err="1"/>
              <a:t>ls</a:t>
            </a:r>
            <a:r>
              <a:rPr lang="en-US" dirty="0"/>
              <a:t> -&gt;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ls.toString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// search</a:t>
            </a:r>
          </a:p>
          <a:p>
            <a:pPr marL="0" indent="0">
              <a:buNone/>
            </a:pPr>
            <a:r>
              <a:rPr lang="en-US" dirty="0"/>
              <a:t>		int index = </a:t>
            </a:r>
            <a:r>
              <a:rPr lang="en-US" dirty="0" err="1"/>
              <a:t>Collections.binarySearch</a:t>
            </a:r>
            <a:r>
              <a:rPr lang="en-US" dirty="0"/>
              <a:t>(list, new Book("clean code", 01), new MyComparator());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("Available at index: " + index);</a:t>
            </a:r>
          </a:p>
          <a:p>
            <a:pPr marL="0" indent="0">
              <a:buNone/>
            </a:pPr>
            <a:r>
              <a:rPr lang="en-US" dirty="0"/>
              <a:t>		index = </a:t>
            </a:r>
            <a:r>
              <a:rPr lang="en-US" dirty="0" err="1"/>
              <a:t>Collections.binarySearch</a:t>
            </a:r>
            <a:r>
              <a:rPr lang="en-US" dirty="0"/>
              <a:t>(list, new Book("</a:t>
            </a:r>
            <a:r>
              <a:rPr lang="en-US" dirty="0" err="1"/>
              <a:t>abc</a:t>
            </a:r>
            <a:r>
              <a:rPr lang="en-US" dirty="0"/>
              <a:t>", 6), new MyComparator());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("Available at index: " + index);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</a:t>
            </a:r>
            <a:r>
              <a:rPr lang="en-US" dirty="0" smtClean="0"/>
              <a:t>– code 2 - </a:t>
            </a:r>
            <a:r>
              <a:rPr lang="en-US" dirty="0"/>
              <a:t>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public class Book implements Serializable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private static final long </a:t>
            </a:r>
            <a:r>
              <a:rPr lang="en-US" dirty="0" err="1"/>
              <a:t>serialVersionUID</a:t>
            </a:r>
            <a:r>
              <a:rPr lang="en-US" dirty="0"/>
              <a:t> = 1L;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private String name;</a:t>
            </a:r>
          </a:p>
          <a:p>
            <a:pPr marL="0" indent="0">
              <a:buNone/>
            </a:pPr>
            <a:r>
              <a:rPr lang="en-US" dirty="0"/>
              <a:t>	private int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Book()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getName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return 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setName</a:t>
            </a:r>
            <a:r>
              <a:rPr lang="en-US" dirty="0"/>
              <a:t>(String name) {</a:t>
            </a:r>
          </a:p>
          <a:p>
            <a:pPr marL="0" indent="0">
              <a:buNone/>
            </a:pPr>
            <a:r>
              <a:rPr lang="en-US" dirty="0"/>
              <a:t>		this.name = 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int </a:t>
            </a:r>
            <a:r>
              <a:rPr lang="en-US" dirty="0" err="1"/>
              <a:t>getId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		return id;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setId</a:t>
            </a:r>
            <a:r>
              <a:rPr lang="en-US" dirty="0"/>
              <a:t>(int id) {</a:t>
            </a:r>
          </a:p>
          <a:p>
            <a:pPr marL="0" indent="0">
              <a:buNone/>
            </a:pPr>
            <a:r>
              <a:rPr lang="en-US" dirty="0"/>
              <a:t>		this.id = id;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public Book(String name, int id) {</a:t>
            </a:r>
          </a:p>
          <a:p>
            <a:pPr marL="0" indent="0">
              <a:buNone/>
            </a:pPr>
            <a:r>
              <a:rPr lang="en-US" dirty="0"/>
              <a:t>		super();</a:t>
            </a:r>
          </a:p>
          <a:p>
            <a:pPr marL="0" indent="0">
              <a:buNone/>
            </a:pPr>
            <a:r>
              <a:rPr lang="en-US" dirty="0"/>
              <a:t>		this.name = name;</a:t>
            </a:r>
          </a:p>
          <a:p>
            <a:pPr marL="0" indent="0">
              <a:buNone/>
            </a:pPr>
            <a:r>
              <a:rPr lang="en-US" dirty="0"/>
              <a:t>		this.id = id;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</a:t>
            </a:r>
            <a:r>
              <a:rPr lang="en-US" dirty="0" smtClean="0"/>
              <a:t>code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54" y="1599864"/>
            <a:ext cx="8360872" cy="493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code 2 - 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@Override</a:t>
            </a:r>
          </a:p>
          <a:p>
            <a:pPr marL="0" indent="0">
              <a:buNone/>
            </a:pPr>
            <a:r>
              <a:rPr lang="en-US" dirty="0"/>
              <a:t>	public String toString() {</a:t>
            </a:r>
          </a:p>
          <a:p>
            <a:pPr marL="0" indent="0">
              <a:buNone/>
            </a:pPr>
            <a:r>
              <a:rPr lang="en-US" dirty="0"/>
              <a:t>		return "Book [name=" + name + ", id=" + id + "]";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boolean equals(Object obj) {</a:t>
            </a:r>
          </a:p>
          <a:p>
            <a:pPr marL="0" indent="0">
              <a:buNone/>
            </a:pPr>
            <a:r>
              <a:rPr lang="en-US" dirty="0"/>
              <a:t>		return obj </a:t>
            </a:r>
            <a:r>
              <a:rPr lang="en-US" dirty="0" err="1"/>
              <a:t>instanceof</a:t>
            </a:r>
            <a:r>
              <a:rPr lang="en-US" dirty="0"/>
              <a:t> Book</a:t>
            </a:r>
          </a:p>
          <a:p>
            <a:pPr marL="0" indent="0">
              <a:buNone/>
            </a:pPr>
            <a:r>
              <a:rPr lang="en-US" dirty="0"/>
              <a:t>				? ((Book) obj).</a:t>
            </a:r>
            <a:r>
              <a:rPr lang="en-US" dirty="0" err="1"/>
              <a:t>getId</a:t>
            </a:r>
            <a:r>
              <a:rPr lang="en-US" dirty="0"/>
              <a:t>() == this.id &amp;&amp; ((Book) obj).</a:t>
            </a:r>
            <a:r>
              <a:rPr lang="en-US" dirty="0" err="1"/>
              <a:t>getName</a:t>
            </a:r>
            <a:r>
              <a:rPr lang="en-US" dirty="0"/>
              <a:t>().</a:t>
            </a:r>
            <a:r>
              <a:rPr lang="en-US" dirty="0" err="1"/>
              <a:t>equalsIgnoreCase</a:t>
            </a:r>
            <a:r>
              <a:rPr lang="en-US" dirty="0"/>
              <a:t>(this.name)</a:t>
            </a:r>
          </a:p>
          <a:p>
            <a:pPr marL="0" indent="0">
              <a:buNone/>
            </a:pPr>
            <a:r>
              <a:rPr lang="en-US" dirty="0"/>
              <a:t>				: false;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binarySearch() – code 2 - 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class MyComparator implements Comparator&lt;Book&gt;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@Override</a:t>
            </a:r>
          </a:p>
          <a:p>
            <a:pPr marL="0" indent="0">
              <a:buNone/>
            </a:pPr>
            <a:r>
              <a:rPr lang="en-US" dirty="0"/>
              <a:t>	public int compare(Book o1, Book o2) {</a:t>
            </a:r>
          </a:p>
          <a:p>
            <a:pPr marL="0" indent="0">
              <a:buNone/>
            </a:pPr>
            <a:r>
              <a:rPr lang="en-US" dirty="0"/>
              <a:t>		if (o1.getId() &gt; o2.getId()) {</a:t>
            </a:r>
          </a:p>
          <a:p>
            <a:pPr marL="0" indent="0">
              <a:buNone/>
            </a:pPr>
            <a:r>
              <a:rPr lang="en-US" dirty="0"/>
              <a:t>			return 1;</a:t>
            </a:r>
          </a:p>
          <a:p>
            <a:pPr marL="0" indent="0">
              <a:buNone/>
            </a:pPr>
            <a:r>
              <a:rPr lang="en-US" dirty="0"/>
              <a:t>		} else if (o1.getId() &lt; o2.getId()) {</a:t>
            </a:r>
          </a:p>
          <a:p>
            <a:pPr marL="0" indent="0">
              <a:buNone/>
            </a:pPr>
            <a:r>
              <a:rPr lang="en-US" dirty="0"/>
              <a:t>			return -1;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return 0;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4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checkedCollection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checkedCollection()</a:t>
            </a:r>
            <a:r>
              <a:rPr lang="en-US" dirty="0"/>
              <a:t> is a method of Java Collections class which returns a dynamically </a:t>
            </a:r>
            <a:r>
              <a:rPr lang="en-US" dirty="0" smtClean="0"/>
              <a:t>type safe </a:t>
            </a:r>
            <a:r>
              <a:rPr lang="en-US" dirty="0"/>
              <a:t>view of the specified collection</a:t>
            </a:r>
            <a:r>
              <a:rPr lang="en-US" dirty="0" smtClean="0"/>
              <a:t>.</a:t>
            </a:r>
          </a:p>
          <a:p>
            <a:r>
              <a:rPr lang="en-US" dirty="0"/>
              <a:t>If an element inserted of the wrong type, it will result in an immediate ClassCastException.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checkedCollection</a:t>
            </a:r>
            <a:r>
              <a:rPr lang="en-US" dirty="0" smtClean="0"/>
              <a:t>()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sz="2000" dirty="0"/>
              <a:t> &lt;E&gt; Collection&lt;E&gt; checkedCollection(Collection&lt;E&gt; c, Class&lt;E&gt; type)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checkedCollection</a:t>
            </a:r>
            <a:r>
              <a:rPr lang="en-US" dirty="0" smtClean="0"/>
              <a:t>() –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1" y="2934494"/>
            <a:ext cx="101250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checkedCollection() </a:t>
            </a:r>
            <a:r>
              <a:rPr lang="en-US" dirty="0" smtClean="0"/>
              <a:t> -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checkedCollection()</a:t>
            </a:r>
            <a:r>
              <a:rPr lang="en-US" dirty="0"/>
              <a:t> method returns a dynamically </a:t>
            </a:r>
            <a:r>
              <a:rPr lang="en-US" dirty="0" err="1"/>
              <a:t>typesafe</a:t>
            </a:r>
            <a:r>
              <a:rPr lang="en-US" dirty="0"/>
              <a:t> view of the specified collection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checkedCollection</a:t>
            </a:r>
            <a:r>
              <a:rPr lang="en-US" dirty="0" smtClean="0"/>
              <a:t>()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78" y="1301127"/>
            <a:ext cx="5629275" cy="55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checkedCollection</a:t>
            </a:r>
            <a:r>
              <a:rPr lang="en-US" dirty="0" smtClean="0"/>
              <a:t>()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46" y="2833352"/>
            <a:ext cx="9804708" cy="10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checkedList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checkedList()</a:t>
            </a:r>
            <a:r>
              <a:rPr lang="en-US" dirty="0"/>
              <a:t> is a method of Java Collections class which returns a dynamically </a:t>
            </a:r>
            <a:r>
              <a:rPr lang="en-US" dirty="0" smtClean="0"/>
              <a:t>type safe </a:t>
            </a:r>
            <a:r>
              <a:rPr lang="en-US" dirty="0"/>
              <a:t>view of the specified list</a:t>
            </a:r>
            <a:r>
              <a:rPr lang="en-US" dirty="0" smtClean="0"/>
              <a:t>.</a:t>
            </a:r>
          </a:p>
          <a:p>
            <a:r>
              <a:rPr lang="en-US" dirty="0"/>
              <a:t> If an element inserted of the wrong type, it will result in an immediate ClassCastException.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checkedList</a:t>
            </a:r>
            <a:r>
              <a:rPr lang="en-US" dirty="0" smtClean="0"/>
              <a:t>() 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dirty="0"/>
              <a:t> &lt;E&gt; List&lt;E&gt; checkedList(List&lt;E&gt; list, Class&lt;E&gt; type) 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addAll</a:t>
            </a:r>
            <a:r>
              <a:rPr lang="en-US" dirty="0" smtClean="0"/>
              <a:t>() – return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addAll()</a:t>
            </a:r>
            <a:r>
              <a:rPr lang="en-US" dirty="0"/>
              <a:t> method returns </a:t>
            </a:r>
            <a:r>
              <a:rPr lang="en-US" b="1" dirty="0"/>
              <a:t>true</a:t>
            </a:r>
            <a:r>
              <a:rPr lang="en-US" dirty="0"/>
              <a:t> if the collection changed as a result of the method call.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checkedList()  -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876550"/>
            <a:ext cx="10134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92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checkedList()</a:t>
            </a:r>
            <a:r>
              <a:rPr lang="en-US" dirty="0" smtClean="0"/>
              <a:t> -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checkedList()</a:t>
            </a:r>
            <a:r>
              <a:rPr lang="en-US" dirty="0"/>
              <a:t> method returns a dynamically </a:t>
            </a:r>
            <a:r>
              <a:rPr lang="en-US" dirty="0" err="1"/>
              <a:t>typesafe</a:t>
            </a:r>
            <a:r>
              <a:rPr lang="en-US" dirty="0"/>
              <a:t> view of the specified List.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checkedList</a:t>
            </a:r>
            <a:r>
              <a:rPr lang="en-US" dirty="0" smtClean="0"/>
              <a:t>()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35" y="1646238"/>
            <a:ext cx="6457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checkedList</a:t>
            </a:r>
            <a:r>
              <a:rPr lang="en-US" dirty="0" smtClean="0"/>
              <a:t>()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95" y="3238623"/>
            <a:ext cx="4985609" cy="7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5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checkedMap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checkedMap()</a:t>
            </a:r>
            <a:r>
              <a:rPr lang="en-US" dirty="0"/>
              <a:t> is an inbuilt method of Java Collections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method is used to get a dynamically </a:t>
            </a:r>
            <a:r>
              <a:rPr lang="en-US" dirty="0" smtClean="0"/>
              <a:t>type safe </a:t>
            </a:r>
            <a:r>
              <a:rPr lang="en-US" dirty="0"/>
              <a:t>view of the specified Map. If any attempt of insert mapping whose key or value has the wrong type, it will result in an immediate ClassCastException.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checkedMap() </a:t>
            </a:r>
            <a:r>
              <a:rPr lang="en-US" dirty="0" smtClean="0"/>
              <a:t>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sz="1800" dirty="0"/>
              <a:t> &lt;K,V&gt; Map&lt;K,V&gt; checkedMap(Map&lt;K,V&gt; m, Class&lt;K&gt; keyType, Class&lt;V&gt; valueType)   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checkedMap</a:t>
            </a:r>
            <a:r>
              <a:rPr lang="en-US" dirty="0" smtClean="0"/>
              <a:t>() -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73" y="2663109"/>
            <a:ext cx="11389181" cy="17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checkedMap</a:t>
            </a:r>
            <a:r>
              <a:rPr lang="en-US" dirty="0" smtClean="0"/>
              <a:t>() -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357437"/>
            <a:ext cx="89249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checkedNavigableMap()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smtClean="0"/>
              <a:t>c</a:t>
            </a:r>
            <a:r>
              <a:rPr lang="en-US" b="1" dirty="0" smtClean="0"/>
              <a:t>heckedNavigableMap</a:t>
            </a:r>
            <a:r>
              <a:rPr lang="en-US" b="1" dirty="0"/>
              <a:t>()</a:t>
            </a:r>
            <a:r>
              <a:rPr lang="en-US" dirty="0"/>
              <a:t> is an inbuilt method of Java Collections class</a:t>
            </a:r>
            <a:r>
              <a:rPr lang="en-US" dirty="0" smtClean="0"/>
              <a:t>.</a:t>
            </a:r>
          </a:p>
          <a:p>
            <a:r>
              <a:rPr lang="en-US" dirty="0"/>
              <a:t>This method is used to get a dynamically </a:t>
            </a:r>
            <a:r>
              <a:rPr lang="en-US" dirty="0" smtClean="0"/>
              <a:t>type safe </a:t>
            </a:r>
            <a:r>
              <a:rPr lang="en-US" dirty="0"/>
              <a:t>view of the specified Navigable Map. If there is any attempt of insert mapping whose key or value has the wrong type, it will result in an immediate ClassCastException.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3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checkedNavigableMap() </a:t>
            </a:r>
            <a:r>
              <a:rPr lang="en-US" b="1" dirty="0" smtClean="0"/>
              <a:t> -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sz="1400" dirty="0"/>
              <a:t> &lt;K,V&gt; NavigableMap&lt;K,V&gt; checkedNavigableMap(NavigableMap&lt;K,V&gt; m, Class&lt;K&gt; keyType, Class&lt;V&gt; valueType)  </a:t>
            </a:r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addAll</a:t>
            </a:r>
            <a:r>
              <a:rPr lang="en-US" dirty="0" smtClean="0"/>
              <a:t>() -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UnsupportedOperationException</a:t>
            </a:r>
            <a:r>
              <a:rPr lang="en-US" dirty="0"/>
              <a:t>- If collection c does not support the add </a:t>
            </a:r>
            <a:r>
              <a:rPr lang="en-US" dirty="0" smtClean="0"/>
              <a:t>operation</a:t>
            </a:r>
          </a:p>
          <a:p>
            <a:r>
              <a:rPr lang="en-US" b="1" dirty="0"/>
              <a:t>NullPointerException</a:t>
            </a:r>
            <a:r>
              <a:rPr lang="en-US" dirty="0"/>
              <a:t>- If elements contain null values and c does not permit null elements, or if c or elements are </a:t>
            </a:r>
            <a:r>
              <a:rPr lang="en-US" dirty="0" smtClean="0"/>
              <a:t>null</a:t>
            </a:r>
          </a:p>
          <a:p>
            <a:r>
              <a:rPr lang="en-US" b="1" dirty="0"/>
              <a:t>IllegalArgumentException</a:t>
            </a:r>
            <a:r>
              <a:rPr lang="en-US" dirty="0"/>
              <a:t>- If some properties of a value in elements prevent it from being added to 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checkedNavigableMap</a:t>
            </a:r>
            <a:r>
              <a:rPr lang="en-US" b="1" dirty="0" smtClean="0"/>
              <a:t>() - </a:t>
            </a:r>
            <a:r>
              <a:rPr lang="en-US" dirty="0"/>
              <a:t>p</a:t>
            </a:r>
            <a:r>
              <a:rPr lang="en-US" dirty="0" smtClean="0"/>
              <a:t>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24150"/>
            <a:ext cx="96012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checkedNavigableMap</a:t>
            </a:r>
            <a:r>
              <a:rPr lang="en-US" b="1" dirty="0" smtClean="0"/>
              <a:t>() –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100262"/>
            <a:ext cx="99441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checkedNavigableMap</a:t>
            </a:r>
            <a:r>
              <a:rPr lang="en-US" b="1" dirty="0" smtClean="0"/>
              <a:t>()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3209925"/>
            <a:ext cx="43719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checkedNavigableSet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checkedNavigableSet()</a:t>
            </a:r>
            <a:r>
              <a:rPr lang="en-US" dirty="0"/>
              <a:t> is an inbuilt method of Java Collections class</a:t>
            </a:r>
            <a:r>
              <a:rPr lang="en-US" dirty="0" smtClean="0"/>
              <a:t>.</a:t>
            </a:r>
          </a:p>
          <a:p>
            <a:r>
              <a:rPr lang="en-US" dirty="0"/>
              <a:t>This method is used to get a dynamically </a:t>
            </a:r>
            <a:r>
              <a:rPr lang="en-US" dirty="0" smtClean="0"/>
              <a:t>type safe </a:t>
            </a:r>
            <a:r>
              <a:rPr lang="en-US" dirty="0"/>
              <a:t>view of the specified Navigable Set</a:t>
            </a:r>
            <a:r>
              <a:rPr lang="en-US" dirty="0" smtClean="0"/>
              <a:t>.</a:t>
            </a:r>
          </a:p>
          <a:p>
            <a:r>
              <a:rPr lang="en-US" dirty="0"/>
              <a:t>If any attempt of inserting an element whose value has the wrong type, it will through an immediate ClassCastException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8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checkedNavigableSet</a:t>
            </a:r>
            <a:r>
              <a:rPr lang="en-US" b="1" dirty="0" smtClean="0"/>
              <a:t>() -syntax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2000" dirty="0"/>
              <a:t>&lt;E&gt; NavigableSet&lt;E&gt; checkedNavigableSet(NavigableSet&lt;E&gt; s, Class&lt;E&gt; type)   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3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checkedNavigableSet</a:t>
            </a:r>
            <a:r>
              <a:rPr lang="en-US" b="1" dirty="0" smtClean="0"/>
              <a:t>() -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909887"/>
            <a:ext cx="8486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0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checkedNavigableSet</a:t>
            </a:r>
            <a:r>
              <a:rPr lang="en-US" b="1" dirty="0" smtClean="0"/>
              <a:t>() –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14" y="2562896"/>
            <a:ext cx="10650772" cy="20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checkedNavigableSet() – </a:t>
            </a:r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238500"/>
            <a:ext cx="5848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addAll</a:t>
            </a:r>
            <a:r>
              <a:rPr lang="en-US" dirty="0" smtClean="0"/>
              <a:t>() –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2009775"/>
            <a:ext cx="108870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addAll() – </a:t>
            </a:r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public void addAllMethod() {</a:t>
            </a:r>
          </a:p>
          <a:p>
            <a:pPr marL="0" indent="0">
              <a:buNone/>
            </a:pPr>
            <a:r>
              <a:rPr lang="en-US" dirty="0"/>
              <a:t>		Set&lt;String&gt; set = new HashSet&lt;String&gt;();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boolean </a:t>
            </a:r>
            <a:r>
              <a:rPr lang="en-US" dirty="0" err="1"/>
              <a:t>isadded</a:t>
            </a:r>
            <a:r>
              <a:rPr lang="en-US" dirty="0"/>
              <a:t> = Collections.addAll(set, "</a:t>
            </a:r>
            <a:r>
              <a:rPr lang="en-US" dirty="0" err="1"/>
              <a:t>adui</a:t>
            </a:r>
            <a:r>
              <a:rPr lang="en-US" dirty="0"/>
              <a:t>", "</a:t>
            </a:r>
            <a:r>
              <a:rPr lang="en-US" dirty="0" err="1"/>
              <a:t>bmw</a:t>
            </a:r>
            <a:r>
              <a:rPr lang="en-US" dirty="0"/>
              <a:t>", "</a:t>
            </a:r>
            <a:r>
              <a:rPr lang="en-US" dirty="0" err="1"/>
              <a:t>lamborghini</a:t>
            </a:r>
            <a:r>
              <a:rPr lang="en-US" dirty="0"/>
              <a:t>", "</a:t>
            </a:r>
            <a:r>
              <a:rPr lang="en-US" dirty="0" err="1"/>
              <a:t>bently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// print out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("boolean </a:t>
            </a:r>
            <a:r>
              <a:rPr lang="en-US" dirty="0" err="1"/>
              <a:t>isadded</a:t>
            </a:r>
            <a:r>
              <a:rPr lang="en-US" dirty="0"/>
              <a:t>: " + </a:t>
            </a:r>
            <a:r>
              <a:rPr lang="en-US" dirty="0" err="1"/>
              <a:t>isadded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("Set: ");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set.forEach</a:t>
            </a:r>
            <a:r>
              <a:rPr lang="en-US" dirty="0"/>
              <a:t>(</a:t>
            </a:r>
            <a:r>
              <a:rPr lang="en-US" dirty="0" err="1"/>
              <a:t>ls</a:t>
            </a:r>
            <a:r>
              <a:rPr lang="en-US" dirty="0"/>
              <a:t> -&gt; 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ls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	});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addAll() – </a:t>
            </a:r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70" y="2560329"/>
            <a:ext cx="5343860" cy="21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asLifoQueue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asLifoQueue()</a:t>
            </a:r>
            <a:r>
              <a:rPr lang="en-US" dirty="0"/>
              <a:t> is an inbuilt method of Java Collections class which returns a view of a </a:t>
            </a:r>
            <a:r>
              <a:rPr lang="en-US" b="1" dirty="0"/>
              <a:t>Deque</a:t>
            </a:r>
            <a:r>
              <a:rPr lang="en-US" dirty="0"/>
              <a:t> as a Last-in-first-out </a:t>
            </a:r>
            <a:r>
              <a:rPr lang="en-US" b="1" dirty="0"/>
              <a:t>(LIFO)</a:t>
            </a:r>
            <a:r>
              <a:rPr lang="en-US" dirty="0"/>
              <a:t> </a:t>
            </a:r>
            <a:r>
              <a:rPr lang="en-US" dirty="0" smtClean="0"/>
              <a:t>Queue</a:t>
            </a:r>
          </a:p>
          <a:p>
            <a:r>
              <a:rPr lang="en-US" dirty="0"/>
              <a:t>In this method, the method </a:t>
            </a:r>
            <a:r>
              <a:rPr lang="en-US" b="1" dirty="0"/>
              <a:t>add</a:t>
            </a:r>
            <a:r>
              <a:rPr lang="en-US" dirty="0"/>
              <a:t> and </a:t>
            </a:r>
            <a:r>
              <a:rPr lang="en-US" b="1" dirty="0"/>
              <a:t>remove</a:t>
            </a:r>
            <a:r>
              <a:rPr lang="en-US" dirty="0"/>
              <a:t> is mapped to </a:t>
            </a:r>
            <a:r>
              <a:rPr lang="en-US" b="1" dirty="0"/>
              <a:t>push</a:t>
            </a:r>
            <a:r>
              <a:rPr lang="en-US" dirty="0"/>
              <a:t> and </a:t>
            </a:r>
            <a:r>
              <a:rPr lang="en-US" b="1" dirty="0"/>
              <a:t>pop</a:t>
            </a:r>
            <a:r>
              <a:rPr lang="en-US" dirty="0"/>
              <a:t> operation </a:t>
            </a:r>
            <a:r>
              <a:rPr lang="en-US" dirty="0" smtClean="0"/>
              <a:t>respectively</a:t>
            </a:r>
          </a:p>
          <a:p>
            <a:r>
              <a:rPr lang="en-US" dirty="0"/>
              <a:t>It is useful when we want to use a method requiring a Queue but we need </a:t>
            </a:r>
            <a:r>
              <a:rPr lang="en-US" b="1" dirty="0"/>
              <a:t>LIFO</a:t>
            </a:r>
            <a:r>
              <a:rPr lang="en-US" dirty="0"/>
              <a:t> </a:t>
            </a:r>
            <a:r>
              <a:rPr lang="en-US" dirty="0" smtClean="0"/>
              <a:t>order.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799</Words>
  <Application>Microsoft Office PowerPoint</Application>
  <PresentationFormat>Widescreen</PresentationFormat>
  <Paragraphs>321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Menlo</vt:lpstr>
      <vt:lpstr>Times New Roman</vt:lpstr>
      <vt:lpstr>Office Theme</vt:lpstr>
      <vt:lpstr>METHODS ON COLLECTION CLASS</vt:lpstr>
      <vt:lpstr>addAll()</vt:lpstr>
      <vt:lpstr>binarySearch() – code 1</vt:lpstr>
      <vt:lpstr>addAll() – return </vt:lpstr>
      <vt:lpstr>addAll() - exceptions</vt:lpstr>
      <vt:lpstr>addAll() – code </vt:lpstr>
      <vt:lpstr>addAll() – raw</vt:lpstr>
      <vt:lpstr>addAll() – output</vt:lpstr>
      <vt:lpstr>asLifoQueue()</vt:lpstr>
      <vt:lpstr>The declaration of aslifoqueue() method</vt:lpstr>
      <vt:lpstr>asLifoQueue() - return</vt:lpstr>
      <vt:lpstr>asLifoQueue() - code</vt:lpstr>
      <vt:lpstr>asLifoQueue() - raw</vt:lpstr>
      <vt:lpstr>asLifoQueue() - output</vt:lpstr>
      <vt:lpstr>binarySearch()</vt:lpstr>
      <vt:lpstr>There are two different types of Java collections binarySearch()</vt:lpstr>
      <vt:lpstr>Java Collections binarySearch(List&lt;? extends Comparable&lt;? super T&gt;&gt; list, T key)</vt:lpstr>
      <vt:lpstr>Java Collections binarySearch(List&lt;? extends T&gt; list, T key, Comparator&lt;? super T&gt; c)</vt:lpstr>
      <vt:lpstr>The declaration of binarysearch() method</vt:lpstr>
      <vt:lpstr>binarySearch() – return </vt:lpstr>
      <vt:lpstr>binarySearch() – exceptions</vt:lpstr>
      <vt:lpstr>binarySearch() – output 1</vt:lpstr>
      <vt:lpstr>binarySearch() – code 2</vt:lpstr>
      <vt:lpstr>binarySearch() – code 2</vt:lpstr>
      <vt:lpstr>binarySearch() – code 2</vt:lpstr>
      <vt:lpstr>binarySearch() – code 2</vt:lpstr>
      <vt:lpstr>binarySearch() – output 2</vt:lpstr>
      <vt:lpstr>binarySearch() – code 2 - raw</vt:lpstr>
      <vt:lpstr>binarySearch() – code 2 - raw</vt:lpstr>
      <vt:lpstr>binarySearch() – code 2 - raw</vt:lpstr>
      <vt:lpstr>binarySearch() – code 2 - raw</vt:lpstr>
      <vt:lpstr>checkedCollection()</vt:lpstr>
      <vt:lpstr>checkedCollection() - syntax</vt:lpstr>
      <vt:lpstr>checkedCollection() – parameter</vt:lpstr>
      <vt:lpstr>checkedCollection()  - return</vt:lpstr>
      <vt:lpstr>checkedCollection() - code</vt:lpstr>
      <vt:lpstr>checkedCollection() - output</vt:lpstr>
      <vt:lpstr>checkedList()</vt:lpstr>
      <vt:lpstr>checkedList()  - syntax</vt:lpstr>
      <vt:lpstr>checkedList()  - parameter</vt:lpstr>
      <vt:lpstr>checkedList() - return</vt:lpstr>
      <vt:lpstr>checkedList() - code</vt:lpstr>
      <vt:lpstr>checkedList() - output</vt:lpstr>
      <vt:lpstr>checkedMap()</vt:lpstr>
      <vt:lpstr>checkedMap()  - syntax</vt:lpstr>
      <vt:lpstr>checkedMap() - parameter</vt:lpstr>
      <vt:lpstr>checkedMap() - code</vt:lpstr>
      <vt:lpstr>checkedNavigableMap() </vt:lpstr>
      <vt:lpstr>checkedNavigableMap()  - syntax</vt:lpstr>
      <vt:lpstr>checkedNavigableMap() - parameter</vt:lpstr>
      <vt:lpstr>checkedNavigableMap() – code </vt:lpstr>
      <vt:lpstr>checkedNavigableMap() - output</vt:lpstr>
      <vt:lpstr>checkedNavigableSet()</vt:lpstr>
      <vt:lpstr>checkedNavigableSet() -syntax</vt:lpstr>
      <vt:lpstr>checkedNavigableSet() - parameter</vt:lpstr>
      <vt:lpstr>checkedNavigableSet() – code </vt:lpstr>
      <vt:lpstr>checkedNavigableSet() –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109</cp:revision>
  <dcterms:created xsi:type="dcterms:W3CDTF">2019-07-12T13:10:53Z</dcterms:created>
  <dcterms:modified xsi:type="dcterms:W3CDTF">2019-10-12T06:57:10Z</dcterms:modified>
</cp:coreProperties>
</file>