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class to create the properties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4" y="2010569"/>
            <a:ext cx="7153275" cy="199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45" y="4409282"/>
            <a:ext cx="42576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properties</a:t>
            </a:r>
            <a:r>
              <a:rPr lang="en-US" dirty="0"/>
              <a:t> object contains key and value pair both as a </a:t>
            </a:r>
            <a:r>
              <a:rPr lang="en-US" dirty="0" smtClean="0"/>
              <a:t>string</a:t>
            </a:r>
          </a:p>
          <a:p>
            <a:r>
              <a:rPr lang="en-US" dirty="0"/>
              <a:t>The java.util.Properties class is the subclass of </a:t>
            </a:r>
            <a:r>
              <a:rPr lang="en-US" dirty="0" smtClean="0"/>
              <a:t>Hashtable</a:t>
            </a:r>
          </a:p>
          <a:p>
            <a:r>
              <a:rPr lang="en-US" dirty="0"/>
              <a:t>It can be used to get property value based on the property </a:t>
            </a:r>
            <a:r>
              <a:rPr lang="en-US" dirty="0" smtClean="0"/>
              <a:t>key.</a:t>
            </a:r>
          </a:p>
          <a:p>
            <a:r>
              <a:rPr lang="en-US" dirty="0"/>
              <a:t>The Properties class provides methods to get data from the properties file and store data into the properties file</a:t>
            </a:r>
            <a:r>
              <a:rPr lang="en-US" dirty="0" smtClean="0"/>
              <a:t>.</a:t>
            </a:r>
          </a:p>
          <a:p>
            <a:r>
              <a:rPr lang="en-US" dirty="0"/>
              <a:t>Moreover, it can be used to get the properties of a system.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Advantage Of The Properties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Recompilation is not required if the information is changed from a properties file:</a:t>
            </a:r>
            <a:r>
              <a:rPr lang="en-US" dirty="0"/>
              <a:t> If any information is changed from the properties file, you don't need to recompile the java class. It is used to store information which is to be changed frequently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Properties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28" y="1870075"/>
            <a:ext cx="10599543" cy="16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Properties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85081"/>
            <a:ext cx="8096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Properties </a:t>
            </a:r>
            <a:r>
              <a:rPr lang="en-US" dirty="0" smtClean="0"/>
              <a:t>class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2410115"/>
            <a:ext cx="9088057" cy="25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class to get information from the properties file</a:t>
            </a:r>
          </a:p>
          <a:p>
            <a:r>
              <a:rPr lang="en-US" dirty="0"/>
              <a:t>Properties class to get all the system properties</a:t>
            </a:r>
          </a:p>
          <a:p>
            <a:r>
              <a:rPr lang="en-US" dirty="0"/>
              <a:t>Properties class to create the properties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class to get information from the properties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697"/>
            <a:ext cx="6764762" cy="289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68" y="1924697"/>
            <a:ext cx="347662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068" y="4303242"/>
            <a:ext cx="2895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class to get all the system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870075"/>
            <a:ext cx="8105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127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Times New Roman</vt:lpstr>
      <vt:lpstr>Office Theme</vt:lpstr>
      <vt:lpstr>PROPERTIES </vt:lpstr>
      <vt:lpstr>Introduction</vt:lpstr>
      <vt:lpstr>An Advantage Of The Properties File</vt:lpstr>
      <vt:lpstr>Constructors of Properties class</vt:lpstr>
      <vt:lpstr>Methods of Properties class</vt:lpstr>
      <vt:lpstr>Methods of Properties class (cont’d)</vt:lpstr>
      <vt:lpstr>Demo </vt:lpstr>
      <vt:lpstr>Properties class to get information from the properties file</vt:lpstr>
      <vt:lpstr>Properties class to get all the system properties</vt:lpstr>
      <vt:lpstr>Properties class to create the properties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30</cp:revision>
  <dcterms:created xsi:type="dcterms:W3CDTF">2019-07-12T13:10:53Z</dcterms:created>
  <dcterms:modified xsi:type="dcterms:W3CDTF">2019-10-14T03:41:25Z</dcterms:modified>
</cp:coreProperties>
</file>