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2" autoAdjust="0"/>
    <p:restoredTop sz="94660"/>
  </p:normalViewPr>
  <p:slideViewPr>
    <p:cSldViewPr snapToGrid="0">
      <p:cViewPr varScale="1">
        <p:scale>
          <a:sx n="74" d="100"/>
          <a:sy n="74" d="100"/>
        </p:scale>
        <p:origin x="54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nguyenhuuphuocit97@gmail.com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8E8810-F98C-49C5-90BB-20DC21C8AA1B}" type="datetimeFigureOut">
              <a:rPr lang="en-US" smtClean="0"/>
              <a:t>9/15/2019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CDA14A-E985-4FF2-BDB1-D010C6153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499911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nguyenhuuphuocit97@gmail.com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191DBA-A0E7-4EF4-824D-60EAABCAFA82}" type="datetimeFigureOut">
              <a:rPr lang="en-US" smtClean="0"/>
              <a:t>9/15/2019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516D1F-E6B4-4D4D-974C-A3D8EBEEE9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131501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4C872-14E5-4069-8A4E-34B464827715}" type="datetime1">
              <a:rPr lang="en-US" smtClean="0"/>
              <a:t>9/15/2019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249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90568-C3A8-4F4B-94C7-6F430DBB1084}" type="datetime1">
              <a:rPr lang="en-US" smtClean="0"/>
              <a:t>9/15/2019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560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498A2-1CD7-4496-B179-A49B34C48F08}" type="datetime1">
              <a:rPr lang="en-US" smtClean="0"/>
              <a:t>9/15/2019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286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67CF4-C17B-4286-9326-A6B8256A7293}" type="datetime1">
              <a:rPr lang="en-US" smtClean="0"/>
              <a:t>9/15/2019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06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1EEBA-1096-4ADD-B437-007907D99981}" type="datetime1">
              <a:rPr lang="en-US" smtClean="0"/>
              <a:t>9/15/2019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547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0E482-504F-4069-B2C6-3BFC4C9A3084}" type="datetime1">
              <a:rPr lang="en-US" smtClean="0"/>
              <a:t>9/15/2019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149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556EF-3A76-493B-BEB2-8B91E894241C}" type="datetime1">
              <a:rPr lang="en-US" smtClean="0"/>
              <a:t>9/15/2019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43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17260-90CE-4E76-995B-8165CC35AE66}" type="datetime1">
              <a:rPr lang="en-US" smtClean="0"/>
              <a:t>9/15/2019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084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EA1C6-F928-4E76-867D-EEC5CDD0A695}" type="datetime1">
              <a:rPr lang="en-US" smtClean="0"/>
              <a:t>9/15/2019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063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03847-D79A-4C38-B8F1-70EBEBACFE78}" type="datetime1">
              <a:rPr lang="en-US" smtClean="0"/>
              <a:t>9/15/2019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537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9CC1F-5485-43E8-9B5A-E70A8ED557D9}" type="datetime1">
              <a:rPr lang="en-US" smtClean="0"/>
              <a:t>9/15/2019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876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31E693-1480-410B-8402-1324E59F6432}" type="datetime1">
              <a:rPr lang="en-US" smtClean="0"/>
              <a:t>9/15/2019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https://www.instagram.com/phuocnguyenit97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 rot="2357228">
            <a:off x="671430" y="4027755"/>
            <a:ext cx="91088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nguyenhuuphuocit97@gmail.com</a:t>
            </a:r>
            <a:endParaRPr lang="en-US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 rot="2354644">
            <a:off x="5169240" y="1566655"/>
            <a:ext cx="77236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nguyenhuuphuocit97@gmail.com</a:t>
            </a:r>
            <a:endParaRPr lang="en-US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7300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>
              <a:lumMod val="75000"/>
            </a:schemeClr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just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Queue </a:t>
            </a:r>
            <a:r>
              <a:rPr lang="en-US" dirty="0" smtClean="0"/>
              <a:t>Interface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013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 Queue interface orders the element in FIFO(First In First Out) </a:t>
            </a:r>
            <a:r>
              <a:rPr lang="en-US" dirty="0" smtClean="0"/>
              <a:t>manner</a:t>
            </a:r>
          </a:p>
          <a:p>
            <a:r>
              <a:rPr lang="en-US" dirty="0"/>
              <a:t>In FIFO, first element is removed first and last element is removed at last.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645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 Interface </a:t>
            </a:r>
            <a:r>
              <a:rPr lang="en-US" dirty="0" smtClean="0"/>
              <a:t>declaration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dirty="0">
                <a:solidFill>
                  <a:schemeClr val="accent1">
                    <a:lumMod val="75000"/>
                  </a:schemeClr>
                </a:solidFill>
              </a:rPr>
              <a:t>public</a:t>
            </a:r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 </a:t>
            </a:r>
            <a:r>
              <a:rPr lang="fr-FR" b="1" dirty="0">
                <a:solidFill>
                  <a:schemeClr val="accent1">
                    <a:lumMod val="75000"/>
                  </a:schemeClr>
                </a:solidFill>
              </a:rPr>
              <a:t>interface</a:t>
            </a:r>
            <a:r>
              <a:rPr lang="fr-FR" dirty="0"/>
              <a:t> Queue&lt;E&gt; </a:t>
            </a:r>
            <a:r>
              <a:rPr lang="fr-FR" b="1" dirty="0" smtClean="0">
                <a:solidFill>
                  <a:schemeClr val="accent1">
                    <a:lumMod val="75000"/>
                  </a:schemeClr>
                </a:solidFill>
              </a:rPr>
              <a:t>extends </a:t>
            </a:r>
            <a:r>
              <a:rPr lang="fr-FR" dirty="0" smtClean="0"/>
              <a:t>Collection&lt;E</a:t>
            </a:r>
            <a:r>
              <a:rPr lang="fr-FR" dirty="0"/>
              <a:t>&gt; 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160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of Java Queue </a:t>
            </a:r>
            <a:r>
              <a:rPr lang="en-US" dirty="0" smtClean="0"/>
              <a:t>Interface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2139" y="1690688"/>
            <a:ext cx="10187722" cy="3549729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921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PriorityQueue </a:t>
            </a:r>
            <a:r>
              <a:rPr lang="en-US" dirty="0" smtClean="0"/>
              <a:t>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PriorityQueue class provides the facility of using </a:t>
            </a:r>
            <a:r>
              <a:rPr lang="en-US" dirty="0" smtClean="0"/>
              <a:t>queue</a:t>
            </a:r>
          </a:p>
          <a:p>
            <a:r>
              <a:rPr lang="en-US" dirty="0"/>
              <a:t>But it </a:t>
            </a:r>
            <a:r>
              <a:rPr lang="en-US" b="1" i="1" dirty="0"/>
              <a:t>does not orders </a:t>
            </a:r>
            <a:r>
              <a:rPr lang="en-US" dirty="0"/>
              <a:t>the elements </a:t>
            </a:r>
            <a:r>
              <a:rPr lang="en-US" i="1" dirty="0"/>
              <a:t>in FIFO </a:t>
            </a:r>
            <a:r>
              <a:rPr lang="en-US" i="1" dirty="0" smtClean="0"/>
              <a:t>manner</a:t>
            </a:r>
          </a:p>
          <a:p>
            <a:r>
              <a:rPr lang="en-US" dirty="0"/>
              <a:t>It inherits AbstractQueue </a:t>
            </a:r>
            <a:r>
              <a:rPr lang="en-US" dirty="0" smtClean="0"/>
              <a:t>class.</a:t>
            </a:r>
            <a:endParaRPr lang="en-US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3776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PriorityQueue class </a:t>
            </a:r>
            <a:r>
              <a:rPr lang="en-US" dirty="0" smtClean="0"/>
              <a:t>declaration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public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 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class</a:t>
            </a:r>
            <a:r>
              <a:rPr lang="en-US" sz="2000" dirty="0"/>
              <a:t> PriorityQueue&lt;E&gt; 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extends</a:t>
            </a:r>
            <a:r>
              <a:rPr lang="en-US" sz="2000" dirty="0"/>
              <a:t> AbstractQueue&lt;E&gt; 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implements</a:t>
            </a:r>
            <a:r>
              <a:rPr lang="en-US" sz="2000" dirty="0"/>
              <a:t> Serializable </a:t>
            </a: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5903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7681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852</TotalTime>
  <Words>99</Words>
  <Application>Microsoft Office PowerPoint</Application>
  <PresentationFormat>Widescreen</PresentationFormat>
  <Paragraphs>27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Menlo</vt:lpstr>
      <vt:lpstr>Times New Roman</vt:lpstr>
      <vt:lpstr>Office Theme</vt:lpstr>
      <vt:lpstr>Queue Interface</vt:lpstr>
      <vt:lpstr>Queue</vt:lpstr>
      <vt:lpstr>Queue Interface declaration</vt:lpstr>
      <vt:lpstr>Methods of Java Queue Interface</vt:lpstr>
      <vt:lpstr>PriorityQueue class</vt:lpstr>
      <vt:lpstr>PriorityQueue class declaration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David Nguyen</dc:creator>
  <cp:lastModifiedBy>Phuoc Nguyen</cp:lastModifiedBy>
  <cp:revision>20</cp:revision>
  <dcterms:created xsi:type="dcterms:W3CDTF">2019-07-12T13:10:53Z</dcterms:created>
  <dcterms:modified xsi:type="dcterms:W3CDTF">2019-09-15T16:33:32Z</dcterms:modified>
</cp:coreProperties>
</file>