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difference between HashMap and TreeMap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2182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 can contain one null key.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TreeMap cannot contain any null key.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HashMap maintains no order.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TreeMap maintains ascending order.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TreeMap class is a red-black tree based </a:t>
            </a:r>
            <a:r>
              <a:rPr lang="en-US" dirty="0" smtClean="0"/>
              <a:t>implementation</a:t>
            </a:r>
          </a:p>
          <a:p>
            <a:r>
              <a:rPr lang="en-US" dirty="0"/>
              <a:t>It provides an efficient means of storing key-value pairs in sorted order.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points about Java TreeMap class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TreeMap contains values based on the key. </a:t>
            </a:r>
            <a:endParaRPr lang="en-US" dirty="0" smtClean="0"/>
          </a:p>
          <a:p>
            <a:r>
              <a:rPr lang="en-US" dirty="0"/>
              <a:t> It implements the NavigableMap interface and extends AbstractMap </a:t>
            </a:r>
            <a:r>
              <a:rPr lang="en-US" dirty="0" smtClean="0"/>
              <a:t>class</a:t>
            </a:r>
          </a:p>
          <a:p>
            <a:r>
              <a:rPr lang="en-US" dirty="0"/>
              <a:t>Java TreeMap contains </a:t>
            </a:r>
            <a:r>
              <a:rPr lang="en-US" b="1" i="1" dirty="0"/>
              <a:t>only unique </a:t>
            </a:r>
            <a:r>
              <a:rPr lang="en-US" b="1" i="1" dirty="0" smtClean="0"/>
              <a:t>elements</a:t>
            </a:r>
            <a:r>
              <a:rPr lang="en-US" b="1" i="1" dirty="0"/>
              <a:t> </a:t>
            </a:r>
            <a:endParaRPr lang="en-US" b="1" i="1" dirty="0" smtClean="0"/>
          </a:p>
          <a:p>
            <a:r>
              <a:rPr lang="en-US" dirty="0"/>
              <a:t>Java TreeMap </a:t>
            </a:r>
            <a:r>
              <a:rPr lang="en-US" b="1" i="1" dirty="0"/>
              <a:t>cannot</a:t>
            </a:r>
            <a:r>
              <a:rPr lang="en-US" dirty="0"/>
              <a:t> </a:t>
            </a:r>
            <a:r>
              <a:rPr lang="en-US" i="1" dirty="0"/>
              <a:t>have</a:t>
            </a:r>
            <a:r>
              <a:rPr lang="en-US" dirty="0"/>
              <a:t> </a:t>
            </a:r>
            <a:r>
              <a:rPr lang="en-US" b="1" i="1" dirty="0"/>
              <a:t>a null key</a:t>
            </a:r>
            <a:r>
              <a:rPr lang="en-US" dirty="0"/>
              <a:t> but can have multiple null </a:t>
            </a:r>
            <a:r>
              <a:rPr lang="en-US" dirty="0" smtClean="0"/>
              <a:t>values</a:t>
            </a:r>
          </a:p>
          <a:p>
            <a:r>
              <a:rPr lang="en-US" dirty="0"/>
              <a:t>Java TreeMap is </a:t>
            </a:r>
            <a:r>
              <a:rPr lang="en-US" b="1" i="1" dirty="0"/>
              <a:t>non </a:t>
            </a:r>
            <a:r>
              <a:rPr lang="en-US" b="1" i="1" dirty="0" smtClean="0"/>
              <a:t>synchronized</a:t>
            </a:r>
          </a:p>
          <a:p>
            <a:r>
              <a:rPr lang="en-US" dirty="0"/>
              <a:t>Java TreeMap maintains </a:t>
            </a:r>
            <a:r>
              <a:rPr lang="en-US" b="1" i="1" dirty="0"/>
              <a:t>ascending</a:t>
            </a:r>
            <a:r>
              <a:rPr lang="en-US" dirty="0"/>
              <a:t> </a:t>
            </a:r>
            <a:r>
              <a:rPr lang="en-US" b="1" dirty="0" smtClean="0"/>
              <a:t>order</a:t>
            </a:r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600" dirty="0"/>
              <a:t> TreeMap&lt;K,V&gt;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600" dirty="0"/>
              <a:t> AbstractMap&lt;K,V&gt;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1600" dirty="0"/>
              <a:t> NavigableMap&lt;K,V&gt;, </a:t>
            </a:r>
            <a:r>
              <a:rPr lang="en-US" sz="1600" dirty="0" smtClean="0"/>
              <a:t>Cloneable</a:t>
            </a:r>
            <a:r>
              <a:rPr lang="en-US" sz="1600" dirty="0"/>
              <a:t>, </a:t>
            </a:r>
            <a:r>
              <a:rPr lang="en-US" sz="1600" dirty="0" smtClean="0"/>
              <a:t>Serializable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TreeMap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20169"/>
            <a:ext cx="8077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TreeMap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5" y="1250634"/>
            <a:ext cx="7148982" cy="49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TreeMap </a:t>
            </a:r>
            <a:r>
              <a:rPr lang="en-US" dirty="0" smtClean="0"/>
              <a:t>class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7" y="1244483"/>
            <a:ext cx="7986110" cy="55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TreeMap class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68" y="1488599"/>
            <a:ext cx="7489132" cy="53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TreeMap class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37" y="2734827"/>
            <a:ext cx="8688926" cy="23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152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Times New Roman</vt:lpstr>
      <vt:lpstr>Office Theme</vt:lpstr>
      <vt:lpstr>TreeMap</vt:lpstr>
      <vt:lpstr>TreeMap</vt:lpstr>
      <vt:lpstr>The important points about Java TreeMap class </vt:lpstr>
      <vt:lpstr>TreeMap class declaration</vt:lpstr>
      <vt:lpstr>Constructors of Java TreeMap class</vt:lpstr>
      <vt:lpstr>Methods of Java TreeMap class</vt:lpstr>
      <vt:lpstr>Methods of Java TreeMap class (cont’d)</vt:lpstr>
      <vt:lpstr>Methods of Java TreeMap class (cont’d)</vt:lpstr>
      <vt:lpstr>Methods of Java TreeMap class (cont’d)</vt:lpstr>
      <vt:lpstr>What is difference between HashMap and TreeMap?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2019-09-19T03:28:16Z</dcterms:modified>
</cp:coreProperties>
</file>