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TreeSet class implements the Set interface that uses a tree for </a:t>
            </a:r>
            <a:r>
              <a:rPr lang="en-US" dirty="0" smtClean="0"/>
              <a:t>storage</a:t>
            </a:r>
          </a:p>
          <a:p>
            <a:r>
              <a:rPr lang="en-US" dirty="0"/>
              <a:t>It inherits AbstractSet class and implements the NavigableSet </a:t>
            </a:r>
            <a:r>
              <a:rPr lang="en-US" dirty="0" smtClean="0"/>
              <a:t>interface</a:t>
            </a:r>
          </a:p>
          <a:p>
            <a:r>
              <a:rPr lang="en-US" dirty="0"/>
              <a:t>The objects of the TreeSet class are </a:t>
            </a:r>
            <a:r>
              <a:rPr lang="en-US" b="1" i="1" dirty="0"/>
              <a:t>stored</a:t>
            </a:r>
            <a:r>
              <a:rPr lang="en-US" dirty="0"/>
              <a:t> in </a:t>
            </a:r>
            <a:r>
              <a:rPr lang="en-US" b="1" i="1" dirty="0"/>
              <a:t>ascending </a:t>
            </a:r>
            <a:r>
              <a:rPr lang="en-US" b="1" i="1" dirty="0" smtClean="0"/>
              <a:t>order.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Java TreeSet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TreeSet class contains </a:t>
            </a:r>
            <a:r>
              <a:rPr lang="en-US" b="1" i="1" dirty="0"/>
              <a:t>unique</a:t>
            </a:r>
            <a:r>
              <a:rPr lang="en-US" dirty="0"/>
              <a:t> </a:t>
            </a:r>
            <a:r>
              <a:rPr lang="en-US" b="1" i="1" dirty="0"/>
              <a:t>elements</a:t>
            </a:r>
            <a:r>
              <a:rPr lang="en-US" dirty="0"/>
              <a:t> only like </a:t>
            </a:r>
            <a:r>
              <a:rPr lang="en-US" dirty="0" smtClean="0"/>
              <a:t>HashSet</a:t>
            </a:r>
          </a:p>
          <a:p>
            <a:r>
              <a:rPr lang="en-US" dirty="0"/>
              <a:t>Java TreeSet class </a:t>
            </a:r>
            <a:r>
              <a:rPr lang="en-US" b="1" i="1" dirty="0"/>
              <a:t>access</a:t>
            </a:r>
            <a:r>
              <a:rPr lang="en-US" dirty="0"/>
              <a:t> and </a:t>
            </a:r>
            <a:r>
              <a:rPr lang="en-US" b="1" i="1" dirty="0"/>
              <a:t>retrieval</a:t>
            </a:r>
            <a:r>
              <a:rPr lang="en-US" dirty="0"/>
              <a:t> </a:t>
            </a:r>
            <a:r>
              <a:rPr lang="en-US" b="1" i="1" dirty="0"/>
              <a:t>times</a:t>
            </a:r>
            <a:r>
              <a:rPr lang="en-US" dirty="0"/>
              <a:t> are </a:t>
            </a:r>
            <a:r>
              <a:rPr lang="en-US" b="1" dirty="0"/>
              <a:t>quiet</a:t>
            </a:r>
            <a:r>
              <a:rPr lang="en-US" dirty="0"/>
              <a:t> </a:t>
            </a:r>
            <a:r>
              <a:rPr lang="en-US" b="1" dirty="0" smtClean="0"/>
              <a:t>fast</a:t>
            </a:r>
          </a:p>
          <a:p>
            <a:r>
              <a:rPr lang="en-US" dirty="0"/>
              <a:t>Java TreeSet class doesn't allow null </a:t>
            </a:r>
            <a:r>
              <a:rPr lang="en-US" dirty="0" smtClean="0"/>
              <a:t>element</a:t>
            </a:r>
          </a:p>
          <a:p>
            <a:r>
              <a:rPr lang="en-US" dirty="0"/>
              <a:t>Java TreeSet class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Java TreeSet class maintains </a:t>
            </a:r>
            <a:r>
              <a:rPr lang="en-US" b="1" i="1" dirty="0"/>
              <a:t>ascending</a:t>
            </a:r>
            <a:r>
              <a:rPr lang="en-US" dirty="0"/>
              <a:t> </a:t>
            </a:r>
            <a:r>
              <a:rPr lang="en-US" b="1" i="1" dirty="0" smtClean="0"/>
              <a:t>order.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TreeSet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600" y="598288"/>
            <a:ext cx="2266817" cy="59406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dirty="0"/>
              <a:t> TreeSet&lt;E&gt;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800" dirty="0"/>
              <a:t> AbstractSet&lt;E&gt;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800" dirty="0"/>
              <a:t> NavigableSet&lt;E&gt;, Cloneable, Serializable 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TreeSet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54" y="2047742"/>
            <a:ext cx="9168891" cy="29451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653" y="1443933"/>
            <a:ext cx="6781093" cy="4912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TreeSet </a:t>
            </a:r>
            <a:r>
              <a:rPr lang="en-US" dirty="0" smtClean="0"/>
              <a:t>class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716" y="1319345"/>
            <a:ext cx="6314198" cy="48061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TreeSet class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405" y="2939569"/>
            <a:ext cx="8751190" cy="2029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156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Times New Roman</vt:lpstr>
      <vt:lpstr>Office Theme</vt:lpstr>
      <vt:lpstr>TREESET</vt:lpstr>
      <vt:lpstr>TreeSet</vt:lpstr>
      <vt:lpstr>The important points about Java TreeSet class</vt:lpstr>
      <vt:lpstr>Hierarchy of TreeSet class</vt:lpstr>
      <vt:lpstr>TreeSet class declaration</vt:lpstr>
      <vt:lpstr>Constructors of Java TreeSet class</vt:lpstr>
      <vt:lpstr>Methods of Java TreeSet class</vt:lpstr>
      <vt:lpstr>Methods of Java TreeSet class (cont’d)</vt:lpstr>
      <vt:lpstr>Methods of Java TreeSet class (cont’d)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17</cp:revision>
  <dcterms:created xsi:type="dcterms:W3CDTF">2019-07-12T13:10:53Z</dcterms:created>
  <dcterms:modified xsi:type="dcterms:W3CDTF">2019-09-15T15:50:29Z</dcterms:modified>
</cp:coreProperties>
</file>