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TO ITERATE THE ELEMENTS OF THE COLLECTION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Ways to iterate the elements of </a:t>
            </a:r>
            <a:r>
              <a:rPr lang="en-US" b="1" dirty="0"/>
              <a:t>the collection </a:t>
            </a:r>
            <a:r>
              <a:rPr lang="en-US" dirty="0"/>
              <a:t>in </a:t>
            </a:r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By Iterator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for-each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ListIterator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forEach()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forEachRemaining() method.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3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Iterator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64" y="1462087"/>
            <a:ext cx="71818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for-each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43207"/>
            <a:ext cx="68580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8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ListIterator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06" y="1271274"/>
            <a:ext cx="8970188" cy="52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46238"/>
            <a:ext cx="72961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forEach()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2" y="1466180"/>
            <a:ext cx="72294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forEachRemaining()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1624013"/>
            <a:ext cx="686752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93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Menlo</vt:lpstr>
      <vt:lpstr>Times New Roman</vt:lpstr>
      <vt:lpstr>Office Theme</vt:lpstr>
      <vt:lpstr>WAYS TO ITERATE THE ELEMENTS OF THE COLLECTION IN JAVA</vt:lpstr>
      <vt:lpstr>Ways to iterate the elements of the collection in java</vt:lpstr>
      <vt:lpstr>By Iterator interface</vt:lpstr>
      <vt:lpstr>By for-each loop</vt:lpstr>
      <vt:lpstr>By ListIterator interface</vt:lpstr>
      <vt:lpstr>By for loop</vt:lpstr>
      <vt:lpstr>By forEach() method</vt:lpstr>
      <vt:lpstr>By forEachRemaining()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25</cp:revision>
  <dcterms:created xsi:type="dcterms:W3CDTF">2019-07-12T13:10:53Z</dcterms:created>
  <dcterms:modified xsi:type="dcterms:W3CDTF">2019-09-19T04:23:08Z</dcterms:modified>
</cp:coreProperties>
</file>