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WeakMap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WeakMap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JavaScript WeakMap object is a type of collection which is almost similar to </a:t>
            </a:r>
            <a:r>
              <a:rPr lang="en-US" dirty="0" smtClean="0"/>
              <a:t>Map</a:t>
            </a:r>
          </a:p>
          <a:p>
            <a:r>
              <a:rPr lang="en-US" dirty="0"/>
              <a:t>It stores each element as a key-value pair where keys are weakly referenced.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new</a:t>
            </a:r>
            <a:r>
              <a:rPr lang="en-US" dirty="0"/>
              <a:t> WeakMap([iterable])  </a:t>
            </a:r>
          </a:p>
          <a:p>
            <a:r>
              <a:rPr lang="en-US" dirty="0" smtClean="0"/>
              <a:t>Parameters: </a:t>
            </a:r>
            <a:r>
              <a:rPr lang="en-US" b="1" dirty="0"/>
              <a:t>iterable</a:t>
            </a:r>
            <a:r>
              <a:rPr lang="en-US" dirty="0"/>
              <a:t> - It represents an array and other iterable object whose elements are in the form of key-value pair.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</a:t>
            </a:r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WeakMap object allows the keys of object type only.</a:t>
            </a:r>
          </a:p>
          <a:p>
            <a:r>
              <a:rPr lang="en-US" dirty="0"/>
              <a:t>In WeakMap, if there is no reference to a key object, they are targeted to garbage </a:t>
            </a:r>
            <a:r>
              <a:rPr lang="en-US" dirty="0" smtClean="0"/>
              <a:t>collection</a:t>
            </a:r>
          </a:p>
          <a:p>
            <a:r>
              <a:rPr lang="en-US" dirty="0"/>
              <a:t>In WeakMap, the keys are not enumerable. So, it doesn't provide any method to get the list of </a:t>
            </a:r>
            <a:r>
              <a:rPr lang="en-US" dirty="0" smtClean="0"/>
              <a:t>keys</a:t>
            </a:r>
          </a:p>
          <a:p>
            <a:r>
              <a:rPr lang="en-US" dirty="0"/>
              <a:t>A WeakMap object iterates its elements in insertion 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WeakMap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41" y="2708409"/>
            <a:ext cx="7312718" cy="212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123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Menlo</vt:lpstr>
      <vt:lpstr>Times New Roman</vt:lpstr>
      <vt:lpstr>Office Theme</vt:lpstr>
      <vt:lpstr>JavaScript WeakMap</vt:lpstr>
      <vt:lpstr>JavaScript WeakMap Object</vt:lpstr>
      <vt:lpstr>Syntax</vt:lpstr>
      <vt:lpstr>Points to remember</vt:lpstr>
      <vt:lpstr>JavaScript WeakMap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17</cp:revision>
  <dcterms:created xsi:type="dcterms:W3CDTF">2019-07-12T13:10:53Z</dcterms:created>
  <dcterms:modified xsi:type="dcterms:W3CDTF">2019-10-07T08:15:41Z</dcterms:modified>
</cp:coreProperties>
</file>