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370057" y="2343944"/>
            <a:ext cx="8367377" cy="3314700"/>
            <a:chOff x="1048085" y="2235290"/>
            <a:chExt cx="8367377" cy="33147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085" y="2235290"/>
              <a:ext cx="4429125" cy="33147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137" y="3115469"/>
              <a:ext cx="2981325" cy="177165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4430332" y="3219718"/>
              <a:ext cx="1983347" cy="257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409874" y="3438201"/>
              <a:ext cx="1983347" cy="257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457063" y="3681983"/>
              <a:ext cx="1983347" cy="257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427195" y="3900008"/>
              <a:ext cx="1983347" cy="257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409873" y="4131432"/>
              <a:ext cx="1983347" cy="257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438992" y="4349226"/>
              <a:ext cx="1983347" cy="257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269420" y="4567251"/>
              <a:ext cx="2123800" cy="4243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00096" y="4824663"/>
              <a:ext cx="1893124" cy="396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7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Queue?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queue is an ordered list which insertion are done at one end (rear) and deletion at another end (front). </a:t>
            </a:r>
          </a:p>
          <a:p>
            <a:r>
              <a:rPr lang="en-US" dirty="0" smtClean="0"/>
              <a:t>The first element to be inserted is the first one to be deleted. </a:t>
            </a:r>
          </a:p>
          <a:p>
            <a:r>
              <a:rPr lang="en-US" dirty="0" smtClean="0"/>
              <a:t>It is called </a:t>
            </a:r>
            <a:r>
              <a:rPr lang="en-US" b="1" dirty="0" smtClean="0"/>
              <a:t>First In First Out (FIFO)</a:t>
            </a:r>
            <a:r>
              <a:rPr lang="en-US" dirty="0" smtClean="0"/>
              <a:t> or </a:t>
            </a:r>
            <a:r>
              <a:rPr lang="en-US" b="1" dirty="0" smtClean="0"/>
              <a:t>Last In Last Out (LILO)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In Real-World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06" y="2704566"/>
            <a:ext cx="8304788" cy="21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1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element is </a:t>
            </a:r>
            <a:r>
              <a:rPr lang="en-US" b="1" dirty="0" smtClean="0"/>
              <a:t>inserted</a:t>
            </a:r>
            <a:r>
              <a:rPr lang="en-US" dirty="0" smtClean="0"/>
              <a:t> in a queue, it is </a:t>
            </a:r>
            <a:r>
              <a:rPr lang="en-US" i="1" dirty="0" smtClean="0"/>
              <a:t>called</a:t>
            </a:r>
            <a:r>
              <a:rPr lang="en-US" dirty="0" smtClean="0"/>
              <a:t> </a:t>
            </a:r>
            <a:r>
              <a:rPr lang="en-US" b="1" dirty="0" smtClean="0"/>
              <a:t>En-Queue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an element is </a:t>
            </a:r>
            <a:r>
              <a:rPr lang="en-US" b="1" dirty="0" smtClean="0"/>
              <a:t>removed</a:t>
            </a:r>
            <a:r>
              <a:rPr lang="en-US" dirty="0" smtClean="0"/>
              <a:t>  from the queue, it is </a:t>
            </a:r>
            <a:r>
              <a:rPr lang="en-US" i="1" dirty="0" smtClean="0"/>
              <a:t>called</a:t>
            </a:r>
            <a:r>
              <a:rPr lang="en-US" dirty="0" smtClean="0"/>
              <a:t> </a:t>
            </a:r>
            <a:r>
              <a:rPr lang="en-US" b="1" dirty="0" smtClean="0"/>
              <a:t>De-Queue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De-Queuing</a:t>
            </a:r>
            <a:r>
              <a:rPr lang="en-US" dirty="0" smtClean="0"/>
              <a:t> an </a:t>
            </a:r>
            <a:r>
              <a:rPr lang="en-US" b="1" i="1" dirty="0" smtClean="0"/>
              <a:t>empty</a:t>
            </a:r>
            <a:r>
              <a:rPr lang="en-US" dirty="0" smtClean="0"/>
              <a:t> </a:t>
            </a:r>
            <a:r>
              <a:rPr lang="en-US" b="1" dirty="0" smtClean="0"/>
              <a:t>queue</a:t>
            </a:r>
            <a:r>
              <a:rPr lang="en-US" dirty="0" smtClean="0"/>
              <a:t> is </a:t>
            </a:r>
            <a:r>
              <a:rPr lang="en-US" i="1" dirty="0" smtClean="0"/>
              <a:t>called</a:t>
            </a:r>
            <a:r>
              <a:rPr lang="en-US" dirty="0" smtClean="0"/>
              <a:t> </a:t>
            </a:r>
            <a:r>
              <a:rPr lang="en-US" b="1" dirty="0" smtClean="0"/>
              <a:t>underflow</a:t>
            </a:r>
            <a:r>
              <a:rPr lang="en-US" dirty="0" smtClean="0"/>
              <a:t> (treats as Exception).</a:t>
            </a:r>
          </a:p>
          <a:p>
            <a:r>
              <a:rPr lang="en-US" b="1" dirty="0" smtClean="0"/>
              <a:t>En-Queuing</a:t>
            </a:r>
            <a:r>
              <a:rPr lang="en-US" dirty="0" smtClean="0"/>
              <a:t> an element in a  </a:t>
            </a:r>
            <a:r>
              <a:rPr lang="en-US" b="1" dirty="0" smtClean="0"/>
              <a:t>full queue </a:t>
            </a:r>
            <a:r>
              <a:rPr lang="en-US" dirty="0" smtClean="0"/>
              <a:t>is </a:t>
            </a:r>
            <a:r>
              <a:rPr lang="en-US" i="1" dirty="0" smtClean="0"/>
              <a:t>called</a:t>
            </a:r>
            <a:r>
              <a:rPr lang="en-US" dirty="0" smtClean="0"/>
              <a:t> </a:t>
            </a:r>
            <a:r>
              <a:rPr lang="en-US" b="1" dirty="0" smtClean="0"/>
              <a:t>overflow</a:t>
            </a:r>
            <a:r>
              <a:rPr lang="en-US" dirty="0" smtClean="0"/>
              <a:t> (treats as Exception).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data structure that will store the elements of queue. We can use an array to store it.</a:t>
            </a:r>
          </a:p>
          <a:p>
            <a:r>
              <a:rPr lang="en-US" dirty="0" smtClean="0"/>
              <a:t>Example: let items = [];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Methods In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En-queue(element(s))</a:t>
            </a:r>
            <a:r>
              <a:rPr lang="en-US" dirty="0" smtClean="0"/>
              <a:t>: this added a new item (or several items) at the back of the queue.</a:t>
            </a:r>
          </a:p>
          <a:p>
            <a:r>
              <a:rPr lang="en-US" b="1" dirty="0" smtClean="0"/>
              <a:t>De-queue()</a:t>
            </a:r>
            <a:r>
              <a:rPr lang="en-US" dirty="0" smtClean="0"/>
              <a:t>: this removed the first item from the queue (the item that is in the front of the queue). It also return the removed element.</a:t>
            </a:r>
          </a:p>
          <a:p>
            <a:r>
              <a:rPr lang="en-US" b="1" dirty="0" smtClean="0"/>
              <a:t>Front()</a:t>
            </a:r>
            <a:r>
              <a:rPr lang="en-US" dirty="0" smtClean="0"/>
              <a:t>: this return the first element from the queue, the first one added and the first one that removed from the queue.</a:t>
            </a:r>
          </a:p>
          <a:p>
            <a:r>
              <a:rPr lang="en-US" b="1" dirty="0" smtClean="0"/>
              <a:t>isEmpty()</a:t>
            </a:r>
            <a:r>
              <a:rPr lang="en-US" dirty="0" smtClean="0"/>
              <a:t>: this return true if the queue does not contain any elements, and false if the queue is bigger than 0.</a:t>
            </a:r>
          </a:p>
          <a:p>
            <a:r>
              <a:rPr lang="en-US" b="1" dirty="0" smtClean="0"/>
              <a:t>Size()</a:t>
            </a:r>
            <a:r>
              <a:rPr lang="en-US" dirty="0" smtClean="0"/>
              <a:t>: this return the number of elements the queue contains. It is similar length property of the array.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 By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539081"/>
            <a:ext cx="60579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3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 By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380801"/>
            <a:ext cx="50482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 By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350595"/>
            <a:ext cx="6953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327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Times New Roman</vt:lpstr>
      <vt:lpstr>Office Theme</vt:lpstr>
      <vt:lpstr>QUEUE</vt:lpstr>
      <vt:lpstr>What Is Queue?</vt:lpstr>
      <vt:lpstr>Queue In Real-World</vt:lpstr>
      <vt:lpstr>Queue Concepts</vt:lpstr>
      <vt:lpstr>Queue Implement</vt:lpstr>
      <vt:lpstr>Declare Methods In Queue</vt:lpstr>
      <vt:lpstr>Queue Implement By Code </vt:lpstr>
      <vt:lpstr>Queue Implement By Code </vt:lpstr>
      <vt:lpstr>Queue Implement By Code </vt:lpstr>
      <vt:lpstr>Using Queue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53</cp:revision>
  <dcterms:created xsi:type="dcterms:W3CDTF">2019-07-12T13:10:53Z</dcterms:created>
  <dcterms:modified xsi:type="dcterms:W3CDTF">2019-10-26T15:53:14Z</dcterms:modified>
</cp:coreProperties>
</file>