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stack is an order list in which insertion and deletion are done  at one end, called  a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last element inserted is the first  one to be deleted. </a:t>
            </a:r>
          </a:p>
          <a:p>
            <a:r>
              <a:rPr lang="en-US" dirty="0" smtClean="0"/>
              <a:t>It is called the </a:t>
            </a:r>
            <a:r>
              <a:rPr lang="en-US" b="1" dirty="0" smtClean="0"/>
              <a:t>Last In First Out (LIFO) </a:t>
            </a:r>
            <a:r>
              <a:rPr lang="en-US" dirty="0" smtClean="0"/>
              <a:t>or </a:t>
            </a:r>
            <a:r>
              <a:rPr lang="en-US" b="1" dirty="0" smtClean="0"/>
              <a:t>First In Last Out (FILO)</a:t>
            </a:r>
            <a:r>
              <a:rPr lang="en-US" dirty="0" smtClean="0"/>
              <a:t> list.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 Real-World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901031"/>
            <a:ext cx="70580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324769"/>
            <a:ext cx="7981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Elements To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93" y="2684695"/>
            <a:ext cx="8721814" cy="26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Popping Elements From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870075"/>
            <a:ext cx="7934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If The Stack Is 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11" y="2960857"/>
            <a:ext cx="8846377" cy="20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And Printing The Elements Of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162175"/>
            <a:ext cx="7991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9275"/>
            <a:ext cx="7924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125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Times New Roman</vt:lpstr>
      <vt:lpstr>Office Theme</vt:lpstr>
      <vt:lpstr>STACK</vt:lpstr>
      <vt:lpstr>What is Stack?</vt:lpstr>
      <vt:lpstr>Stack in Real-World</vt:lpstr>
      <vt:lpstr>Creating a Stack</vt:lpstr>
      <vt:lpstr>Pushing Elements To The Stack</vt:lpstr>
      <vt:lpstr>Popping Elements From The Stack</vt:lpstr>
      <vt:lpstr>Verifying If The Stack Is Empty</vt:lpstr>
      <vt:lpstr>Clearing And Printing The Elements Of The Stack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25</cp:revision>
  <dcterms:created xsi:type="dcterms:W3CDTF">2019-07-12T13:10:53Z</dcterms:created>
  <dcterms:modified xsi:type="dcterms:W3CDTF">2019-10-26T14:17:55Z</dcterms:modified>
</cp:coreProperties>
</file>