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517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Linked list store a sequential collection of elements.</a:t>
            </a:r>
          </a:p>
          <a:p>
            <a:r>
              <a:rPr lang="en-US" dirty="0" smtClean="0"/>
              <a:t>But unlike arrays, in Linked List, the elements are not place contiguously in memory.</a:t>
            </a:r>
          </a:p>
          <a:p>
            <a:r>
              <a:rPr lang="en-US" dirty="0" smtClean="0"/>
              <a:t>Each element consists of a node that store the element itself and also a reference (also known as a point or link) that points to the next element.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59" y="3310361"/>
            <a:ext cx="5446825" cy="12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 Implement By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24" y="2803730"/>
            <a:ext cx="5184752" cy="20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481138"/>
            <a:ext cx="53435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61962"/>
            <a:ext cx="66484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825625"/>
            <a:ext cx="66103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546100"/>
            <a:ext cx="68389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120721"/>
            <a:ext cx="6838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044731" y="1870075"/>
            <a:ext cx="10309069" cy="3962400"/>
            <a:chOff x="1044731" y="1870075"/>
            <a:chExt cx="10309069" cy="3962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731" y="1870075"/>
              <a:ext cx="4410075" cy="3962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337" y="1870075"/>
              <a:ext cx="5692463" cy="39624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224270" y="2034862"/>
              <a:ext cx="1437067" cy="24727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353059" y="2356834"/>
              <a:ext cx="1308278" cy="2285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224270" y="3404181"/>
              <a:ext cx="1437066" cy="15777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224269" y="4507607"/>
              <a:ext cx="1437066" cy="7731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224267" y="4841922"/>
              <a:ext cx="1447262" cy="7533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4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105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Menlo</vt:lpstr>
      <vt:lpstr>Times New Roman</vt:lpstr>
      <vt:lpstr>Office Theme</vt:lpstr>
      <vt:lpstr>THE LINKED LIST DATA STRUCTURE</vt:lpstr>
      <vt:lpstr>Overview</vt:lpstr>
      <vt:lpstr>LinkedList Implement By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LinkedList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30</cp:revision>
  <dcterms:created xsi:type="dcterms:W3CDTF">2019-07-12T13:10:53Z</dcterms:created>
  <dcterms:modified xsi:type="dcterms:W3CDTF">2019-10-28T01:16:19Z</dcterms:modified>
</cp:coreProperties>
</file>