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nguyenhuuphuocit97@gmail.com</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8E8810-F98C-49C5-90BB-20DC21C8AA1B}" type="datetimeFigureOut">
              <a:rPr lang="en-US" smtClean="0"/>
              <a:t>10/29/2019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DA14A-E985-4FF2-BDB1-D010C6153CD4}" type="slidenum">
              <a:rPr lang="en-US" smtClean="0"/>
              <a:t>‹#›</a:t>
            </a:fld>
            <a:endParaRPr lang="en-US"/>
          </a:p>
        </p:txBody>
      </p:sp>
    </p:spTree>
    <p:extLst>
      <p:ext uri="{BB962C8B-B14F-4D97-AF65-F5344CB8AC3E}">
        <p14:creationId xmlns:p14="http://schemas.microsoft.com/office/powerpoint/2010/main" val="215549991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nguyenhuuphuocit97@gmail.com</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91DBA-A0E7-4EF4-824D-60EAABCAFA82}"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516D1F-E6B4-4D4D-974C-A3D8EBEEE981}" type="slidenum">
              <a:rPr lang="en-US" smtClean="0"/>
              <a:t>‹#›</a:t>
            </a:fld>
            <a:endParaRPr lang="en-US"/>
          </a:p>
        </p:txBody>
      </p:sp>
    </p:spTree>
    <p:extLst>
      <p:ext uri="{BB962C8B-B14F-4D97-AF65-F5344CB8AC3E}">
        <p14:creationId xmlns:p14="http://schemas.microsoft.com/office/powerpoint/2010/main" val="400913150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b="1">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984C872-14E5-4069-8A4E-34B464827715}"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90568-C3A8-4F4B-94C7-6F430DBB1084}"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8498A2-1CD7-4496-B179-A49B34C48F08}"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67CF4-C17B-4286-9326-A6B8256A7293}"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71EEBA-1096-4ADD-B437-007907D99981}" type="datetime1">
              <a:rPr lang="en-US" smtClean="0"/>
              <a:t>10/29/2019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20E482-504F-4069-B2C6-3BFC4C9A3084}" type="datetime1">
              <a:rPr lang="en-US" smtClean="0"/>
              <a:t>10/29/2019</a:t>
            </a:fld>
            <a:endParaRPr lang="en-US"/>
          </a:p>
        </p:txBody>
      </p:sp>
      <p:sp>
        <p:nvSpPr>
          <p:cNvPr id="6" name="Footer Placeholder 5"/>
          <p:cNvSpPr>
            <a:spLocks noGrp="1"/>
          </p:cNvSpPr>
          <p:nvPr>
            <p:ph type="ftr" sz="quarter" idx="11"/>
          </p:nvPr>
        </p:nvSpPr>
        <p:spPr/>
        <p:txBody>
          <a:bodyPr/>
          <a:lstStyle/>
          <a:p>
            <a:r>
              <a:rPr lang="en-US" smtClean="0"/>
              <a:t>https://www.instagram.com/phuocnguyenit97</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5556EF-3A76-493B-BEB2-8B91E894241C}" type="datetime1">
              <a:rPr lang="en-US" smtClean="0"/>
              <a:t>10/29/2019</a:t>
            </a:fld>
            <a:endParaRPr lang="en-US"/>
          </a:p>
        </p:txBody>
      </p:sp>
      <p:sp>
        <p:nvSpPr>
          <p:cNvPr id="8" name="Footer Placeholder 7"/>
          <p:cNvSpPr>
            <a:spLocks noGrp="1"/>
          </p:cNvSpPr>
          <p:nvPr>
            <p:ph type="ftr" sz="quarter" idx="11"/>
          </p:nvPr>
        </p:nvSpPr>
        <p:spPr/>
        <p:txBody>
          <a:bodyPr/>
          <a:lstStyle/>
          <a:p>
            <a:r>
              <a:rPr lang="en-US" smtClean="0"/>
              <a:t>https://www.instagram.com/phuocnguyenit97</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C17260-90CE-4E76-995B-8165CC35AE66}" type="datetime1">
              <a:rPr lang="en-US" smtClean="0"/>
              <a:t>10/29/2019</a:t>
            </a:fld>
            <a:endParaRPr lang="en-US"/>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EA1C6-F928-4E76-867D-EEC5CDD0A695}" type="datetime1">
              <a:rPr lang="en-US" smtClean="0"/>
              <a:t>10/29/2019</a:t>
            </a:fld>
            <a:endParaRPr lang="en-US"/>
          </a:p>
        </p:txBody>
      </p:sp>
      <p:sp>
        <p:nvSpPr>
          <p:cNvPr id="3" name="Footer Placeholder 2"/>
          <p:cNvSpPr>
            <a:spLocks noGrp="1"/>
          </p:cNvSpPr>
          <p:nvPr>
            <p:ph type="ftr" sz="quarter" idx="11"/>
          </p:nvPr>
        </p:nvSpPr>
        <p:spPr/>
        <p:txBody>
          <a:bodyPr/>
          <a:lstStyle/>
          <a:p>
            <a:r>
              <a:rPr lang="en-US" smtClean="0"/>
              <a:t>https://www.instagram.com/phuocnguyenit97</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A603847-D79A-4C38-B8F1-70EBEBACFE78}" type="datetime1">
              <a:rPr lang="en-US" smtClean="0"/>
              <a:t>10/29/2019</a:t>
            </a:fld>
            <a:endParaRPr lang="en-US"/>
          </a:p>
        </p:txBody>
      </p:sp>
      <p:sp>
        <p:nvSpPr>
          <p:cNvPr id="6" name="Footer Placeholder 5"/>
          <p:cNvSpPr>
            <a:spLocks noGrp="1"/>
          </p:cNvSpPr>
          <p:nvPr>
            <p:ph type="ftr" sz="quarter" idx="11"/>
          </p:nvPr>
        </p:nvSpPr>
        <p:spPr/>
        <p:txBody>
          <a:bodyPr/>
          <a:lstStyle/>
          <a:p>
            <a:r>
              <a:rPr lang="en-US" smtClean="0"/>
              <a:t>https://www.instagram.com/phuocnguyenit97</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9CC1F-5485-43E8-9B5A-E70A8ED557D9}" type="datetime1">
              <a:rPr lang="en-US" smtClean="0"/>
              <a:t>10/29/2019</a:t>
            </a:fld>
            <a:endParaRPr lang="en-US"/>
          </a:p>
        </p:txBody>
      </p:sp>
      <p:sp>
        <p:nvSpPr>
          <p:cNvPr id="6" name="Footer Placeholder 5"/>
          <p:cNvSpPr>
            <a:spLocks noGrp="1"/>
          </p:cNvSpPr>
          <p:nvPr>
            <p:ph type="ftr" sz="quarter" idx="11"/>
          </p:nvPr>
        </p:nvSpPr>
        <p:spPr/>
        <p:txBody>
          <a:bodyPr/>
          <a:lstStyle/>
          <a:p>
            <a:r>
              <a:rPr lang="en-US" smtClean="0"/>
              <a:t>https://www.instagram.com/phuocnguyenit97</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1E693-1480-410B-8402-1324E59F6432}" type="datetime1">
              <a:rPr lang="en-US" smtClean="0"/>
              <a:t>10/29/2019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chemeClr val="tx1">
                    <a:tint val="75000"/>
                  </a:schemeClr>
                </a:solidFill>
                <a:latin typeface="Times New Roman" panose="02020603050405020304" pitchFamily="18" charset="0"/>
                <a:cs typeface="Times New Roman" panose="02020603050405020304" pitchFamily="18" charset="0"/>
              </a:defRPr>
            </a:lvl1pPr>
          </a:lstStyle>
          <a:p>
            <a:r>
              <a:rPr lang="en-US" dirty="0" smtClean="0"/>
              <a:t>https://www.instagram.com/phuocnguyenit97</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dirty="0"/>
          </a:p>
        </p:txBody>
      </p:sp>
      <p:sp>
        <p:nvSpPr>
          <p:cNvPr id="8" name="TextBox 7"/>
          <p:cNvSpPr txBox="1"/>
          <p:nvPr userDrawn="1"/>
        </p:nvSpPr>
        <p:spPr>
          <a:xfrm rot="2357228">
            <a:off x="671430" y="4027755"/>
            <a:ext cx="9108899" cy="338554"/>
          </a:xfrm>
          <a:prstGeom prst="rect">
            <a:avLst/>
          </a:prstGeom>
          <a:noFill/>
        </p:spPr>
        <p:txBody>
          <a:bodyPr wrap="square" rtlCol="0">
            <a:spAutoFit/>
          </a:bodyPr>
          <a:lstStyle/>
          <a:p>
            <a:pPr algn="ctr"/>
            <a:r>
              <a:rPr lang="en-US" sz="1600" dirty="0" smtClean="0">
                <a:latin typeface="Menlo" panose="020B0609030804020204" pitchFamily="49" charset="0"/>
                <a:ea typeface="Menlo" panose="020B0609030804020204" pitchFamily="49" charset="0"/>
                <a:cs typeface="Menlo" panose="020B0609030804020204" pitchFamily="49" charset="0"/>
              </a:rPr>
              <a:t>nguyenhuuphuocit97@gmail.com</a:t>
            </a:r>
            <a:endParaRPr lang="en-US" sz="1600" dirty="0">
              <a:latin typeface="Menlo" panose="020B0609030804020204" pitchFamily="49" charset="0"/>
              <a:ea typeface="Menlo" panose="020B0609030804020204" pitchFamily="49" charset="0"/>
              <a:cs typeface="Menlo" panose="020B0609030804020204" pitchFamily="49" charset="0"/>
            </a:endParaRPr>
          </a:p>
        </p:txBody>
      </p:sp>
      <p:sp>
        <p:nvSpPr>
          <p:cNvPr id="9" name="TextBox 8"/>
          <p:cNvSpPr txBox="1"/>
          <p:nvPr userDrawn="1"/>
        </p:nvSpPr>
        <p:spPr>
          <a:xfrm rot="2354644">
            <a:off x="5169240" y="1566655"/>
            <a:ext cx="7723664" cy="338554"/>
          </a:xfrm>
          <a:prstGeom prst="rect">
            <a:avLst/>
          </a:prstGeom>
          <a:noFill/>
        </p:spPr>
        <p:txBody>
          <a:bodyPr wrap="square" rtlCol="0">
            <a:spAutoFit/>
          </a:bodyPr>
          <a:lstStyle/>
          <a:p>
            <a:pPr algn="ctr"/>
            <a:r>
              <a:rPr lang="en-US" sz="1600" dirty="0" smtClean="0">
                <a:latin typeface="Menlo" panose="020B0609030804020204" pitchFamily="49" charset="0"/>
                <a:ea typeface="Menlo" panose="020B0609030804020204" pitchFamily="49" charset="0"/>
                <a:cs typeface="Menlo" panose="020B0609030804020204" pitchFamily="49" charset="0"/>
              </a:rPr>
              <a:t>nguyenhuuphuocit97@gmail.com</a:t>
            </a:r>
            <a:endParaRPr lang="en-US" sz="16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accent1">
              <a:lumMod val="75000"/>
            </a:schemeClr>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CONSTRUCTOR PATTERN</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1</a:t>
            </a:fld>
            <a:endParaRPr lang="en-US"/>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Design Pattern?</a:t>
            </a:r>
            <a:endParaRPr lang="en-US" dirty="0"/>
          </a:p>
        </p:txBody>
      </p:sp>
      <p:sp>
        <p:nvSpPr>
          <p:cNvPr id="3" name="Content Placeholder 2"/>
          <p:cNvSpPr>
            <a:spLocks noGrp="1"/>
          </p:cNvSpPr>
          <p:nvPr>
            <p:ph idx="1"/>
          </p:nvPr>
        </p:nvSpPr>
        <p:spPr/>
        <p:txBody>
          <a:bodyPr/>
          <a:lstStyle/>
          <a:p>
            <a:r>
              <a:rPr lang="en-US" dirty="0" smtClean="0"/>
              <a:t>A design pattern is term used in software engineering for a general reusable solution to a commonly occurring problem in software design.</a:t>
            </a: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a:t>
            </a:fld>
            <a:endParaRPr lang="en-US"/>
          </a:p>
        </p:txBody>
      </p:sp>
    </p:spTree>
    <p:extLst>
      <p:ext uri="{BB962C8B-B14F-4D97-AF65-F5344CB8AC3E}">
        <p14:creationId xmlns:p14="http://schemas.microsoft.com/office/powerpoint/2010/main" val="3711279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Constructor Pattern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This is a class-based creational design pattern. Constructors are special functions that can be used to instantiate new objects with methods and properties defined by that function. Constructor pattern is one of the most commonly used patterns in JavaScript for creating new objects of a given kind</a:t>
            </a:r>
            <a:r>
              <a:rPr lang="en-US" dirty="0" smtClean="0"/>
              <a:t>.</a:t>
            </a:r>
          </a:p>
          <a:p>
            <a:r>
              <a:rPr lang="en-US" dirty="0"/>
              <a:t>As probably you know, JavaScript doesn't support the concept of classes but it does support special constructor functions. By simply prefixing a call to a constructor function with the keyword '</a:t>
            </a:r>
            <a:r>
              <a:rPr lang="en-US" b="1" dirty="0"/>
              <a:t>new</a:t>
            </a:r>
            <a:r>
              <a:rPr lang="en-US" dirty="0"/>
              <a:t>', you can tell JavaScript you would like a function to behave like a constructor and instantiate a new object with the members defined by that function.</a:t>
            </a: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3</a:t>
            </a:fld>
            <a:endParaRPr lang="en-US"/>
          </a:p>
        </p:txBody>
      </p:sp>
    </p:spTree>
    <p:extLst>
      <p:ext uri="{BB962C8B-B14F-4D97-AF65-F5344CB8AC3E}">
        <p14:creationId xmlns:p14="http://schemas.microsoft.com/office/powerpoint/2010/main" val="3555290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pic>
        <p:nvPicPr>
          <p:cNvPr id="6" name="Content Placeholder 5"/>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640169" y="1847850"/>
            <a:ext cx="6479324" cy="4351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4</a:t>
            </a:fld>
            <a:endParaRPr lang="en-US"/>
          </a:p>
        </p:txBody>
      </p:sp>
    </p:spTree>
    <p:extLst>
      <p:ext uri="{BB962C8B-B14F-4D97-AF65-F5344CB8AC3E}">
        <p14:creationId xmlns:p14="http://schemas.microsoft.com/office/powerpoint/2010/main" val="680509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162</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Menlo</vt:lpstr>
      <vt:lpstr>Times New Roman</vt:lpstr>
      <vt:lpstr>Office Theme</vt:lpstr>
      <vt:lpstr>CONSTRUCTOR PATTERN</vt:lpstr>
      <vt:lpstr>What Is The Design Pattern?</vt:lpstr>
      <vt:lpstr>The Constructor Pattern</vt:lpstr>
      <vt:lpstr>Illustration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David Nguyen</dc:creator>
  <cp:lastModifiedBy>Phuoc Nguyen</cp:lastModifiedBy>
  <cp:revision>21</cp:revision>
  <dcterms:created xsi:type="dcterms:W3CDTF">2019-07-12T13:10:53Z</dcterms:created>
  <dcterms:modified xsi:type="dcterms:W3CDTF">2019-10-29T01:26:43Z</dcterms:modified>
</cp:coreProperties>
</file>