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Factory pattern provides a generic interface for creating objects, where we can specify the type of factory object we wish to be created</a:t>
            </a:r>
            <a:r>
              <a:rPr lang="en-US" b="1" dirty="0" smtClean="0"/>
              <a:t>.</a:t>
            </a:r>
          </a:p>
          <a:p>
            <a:r>
              <a:rPr lang="en-US" dirty="0"/>
              <a:t>This pattern particularly useful if the object creation process is relatively complex, e.g. if it strongly depends on dynamic factors or application configuration. 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1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To Use The Factory </a:t>
            </a:r>
            <a:r>
              <a:rPr lang="en-US" b="1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When our object or component setup involves a high level of complexity</a:t>
            </a:r>
          </a:p>
          <a:p>
            <a:r>
              <a:rPr lang="en-US" dirty="0"/>
              <a:t>When we need to easily generate different instances of objects depending on the environment we are in</a:t>
            </a:r>
          </a:p>
          <a:p>
            <a:r>
              <a:rPr lang="en-US" dirty="0"/>
              <a:t>When we're working with many small objects or components that share the same properties</a:t>
            </a:r>
          </a:p>
          <a:p>
            <a:r>
              <a:rPr lang="en-US" dirty="0"/>
              <a:t>When composing objects with instances of other objects that need only satisfy an API contract (aka, duck typing) to work. This is useful for decoupling.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3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Not To Use The Factory </a:t>
            </a:r>
            <a:r>
              <a:rPr lang="en-US" b="1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applied to the wrong type of problem, this pattern can introduce an unnecessarily great deal of complexity to an application. Unless providing an interface for object creation is a design goal for the library or framework we are writing, I would suggest sticking to explicit constructors to avoid the unnecessary overhead.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5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212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Menlo</vt:lpstr>
      <vt:lpstr>Times New Roman</vt:lpstr>
      <vt:lpstr>Office Theme</vt:lpstr>
      <vt:lpstr>FACTORY PATTERN</vt:lpstr>
      <vt:lpstr>Overview</vt:lpstr>
      <vt:lpstr>When To Use The Factory Pattern</vt:lpstr>
      <vt:lpstr>When Not To Use The Factory Pattern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16</cp:revision>
  <dcterms:created xsi:type="dcterms:W3CDTF">2019-07-12T13:10:53Z</dcterms:created>
  <dcterms:modified xsi:type="dcterms:W3CDTF">2019-10-29T00:49:56Z</dcterms:modified>
</cp:coreProperties>
</file>