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 is a method of sorting an array by dividing the array into </a:t>
            </a:r>
            <a:r>
              <a:rPr lang="en-US" b="1" dirty="0" smtClean="0"/>
              <a:t>sorted</a:t>
            </a:r>
            <a:r>
              <a:rPr lang="en-US" dirty="0" smtClean="0"/>
              <a:t> portion and </a:t>
            </a:r>
            <a:r>
              <a:rPr lang="en-US" b="1" dirty="0" smtClean="0"/>
              <a:t>unsorted</a:t>
            </a:r>
            <a:r>
              <a:rPr lang="en-US" dirty="0" smtClean="0"/>
              <a:t> portion.</a:t>
            </a:r>
          </a:p>
          <a:p>
            <a:r>
              <a:rPr lang="en-US" dirty="0" smtClean="0"/>
              <a:t>Then we compare the unsorted item to see if it is bigger than the previous element, if not we insert the new item.</a:t>
            </a:r>
          </a:p>
          <a:p>
            <a:r>
              <a:rPr lang="en-US" dirty="0" smtClean="0"/>
              <a:t>Basically, we are looking from left to right and sorting as we go!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Insertion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825625"/>
            <a:ext cx="6838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84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Menlo</vt:lpstr>
      <vt:lpstr>Times New Roman</vt:lpstr>
      <vt:lpstr>Office Theme</vt:lpstr>
      <vt:lpstr>INSERTION SORT ALGORITHM</vt:lpstr>
      <vt:lpstr>What Is Insertion Sort?</vt:lpstr>
      <vt:lpstr>Install Insertion Sort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19</cp:revision>
  <dcterms:created xsi:type="dcterms:W3CDTF">2019-07-12T13:10:53Z</dcterms:created>
  <dcterms:modified xsi:type="dcterms:W3CDTF">2019-10-28T03:30:41Z</dcterms:modified>
</cp:coreProperties>
</file>