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DELETING A COOKIE 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delete a Cookie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following ways to delete a </a:t>
            </a:r>
            <a:r>
              <a:rPr lang="en-US" dirty="0" smtClean="0"/>
              <a:t>cookie: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A cookie can be deleted by using expire </a:t>
            </a:r>
            <a:r>
              <a:rPr lang="en-US" dirty="0" smtClean="0"/>
              <a:t>attribute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A cookie can also be deleted by using max-age </a:t>
            </a:r>
            <a:r>
              <a:rPr lang="en-US" dirty="0" smtClean="0"/>
              <a:t>attribute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 </a:t>
            </a:r>
            <a:r>
              <a:rPr lang="en-US"/>
              <a:t>We can delete a cookie explicitly, by using a web browser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6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63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Menlo</vt:lpstr>
      <vt:lpstr>Times New Roman</vt:lpstr>
      <vt:lpstr>Wingdings</vt:lpstr>
      <vt:lpstr>Office Theme</vt:lpstr>
      <vt:lpstr>DELETING A COOKIE IN JAVASCRIPT</vt:lpstr>
      <vt:lpstr>Different ways to delete a Cookie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13</cp:revision>
  <dcterms:created xsi:type="dcterms:W3CDTF">2019-07-12T13:10:53Z</dcterms:created>
  <dcterms:modified xsi:type="dcterms:W3CDTF">2019-10-04T07:16:28Z</dcterms:modified>
</cp:coreProperties>
</file>