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abstraction is a way of hiding the implementation details and showing only the functionality to the </a:t>
            </a:r>
            <a:r>
              <a:rPr lang="en-US" dirty="0" smtClean="0"/>
              <a:t>users</a:t>
            </a:r>
          </a:p>
          <a:p>
            <a:r>
              <a:rPr lang="en-US" dirty="0"/>
              <a:t>In other words, it ignores the irrelevant details and shows only the required one.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</a:t>
            </a:r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create an instance of Abstract Class.</a:t>
            </a:r>
          </a:p>
          <a:p>
            <a:r>
              <a:rPr lang="en-US"/>
              <a:t>It reduces the duplication of code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Office Theme</vt:lpstr>
      <vt:lpstr>JAVASCRIPT ABSTRACTION</vt:lpstr>
      <vt:lpstr>JavaScript Abstraction</vt:lpstr>
      <vt:lpstr>Points to remember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12</cp:revision>
  <dcterms:created xsi:type="dcterms:W3CDTF">2019-07-12T13:10:53Z</dcterms:created>
  <dcterms:modified xsi:type="dcterms:W3CDTF">2019-10-02T03:50:06Z</dcterms:modified>
</cp:coreProperties>
</file>