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Constructor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constructor method is a special type of method which is used to initialize and create an </a:t>
            </a:r>
            <a:r>
              <a:rPr lang="en-US" dirty="0" smtClean="0"/>
              <a:t>object</a:t>
            </a:r>
          </a:p>
          <a:p>
            <a:r>
              <a:rPr lang="en-US" dirty="0"/>
              <a:t> It is called when memory is allocated for an object.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keyword is used to declare a constructor </a:t>
            </a:r>
            <a:r>
              <a:rPr lang="en-US" dirty="0" smtClean="0"/>
              <a:t>method</a:t>
            </a:r>
          </a:p>
          <a:p>
            <a:r>
              <a:rPr lang="en-US" dirty="0"/>
              <a:t>The class can contain one constructor method </a:t>
            </a:r>
            <a:r>
              <a:rPr lang="en-US" dirty="0" smtClean="0"/>
              <a:t>only</a:t>
            </a:r>
          </a:p>
          <a:p>
            <a:r>
              <a:rPr lang="en-US" dirty="0"/>
              <a:t>JavaScript allows us to use parent class constructor through super keyword.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Menlo</vt:lpstr>
      <vt:lpstr>Times New Roman</vt:lpstr>
      <vt:lpstr>Office Theme</vt:lpstr>
      <vt:lpstr>JAVASCRIPT CONSTRUCTOR METHOD</vt:lpstr>
      <vt:lpstr>JavaScript Constructor Method</vt:lpstr>
      <vt:lpstr>Points to 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14</cp:revision>
  <dcterms:created xsi:type="dcterms:W3CDTF">2019-07-12T13:10:53Z</dcterms:created>
  <dcterms:modified xsi:type="dcterms:W3CDTF">2019-09-30T02:45:37Z</dcterms:modified>
</cp:coreProperties>
</file>