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document object</a:t>
            </a:r>
            <a:r>
              <a:rPr lang="en-US" dirty="0"/>
              <a:t> represents the whole html </a:t>
            </a:r>
            <a:r>
              <a:rPr lang="en-US" dirty="0" smtClean="0"/>
              <a:t>document</a:t>
            </a:r>
          </a:p>
          <a:p>
            <a:r>
              <a:rPr lang="en-US" dirty="0"/>
              <a:t>When html document is loaded in the browser, it becomes a document </a:t>
            </a:r>
            <a:r>
              <a:rPr lang="en-US" dirty="0" smtClean="0"/>
              <a:t>object</a:t>
            </a:r>
          </a:p>
          <a:p>
            <a:r>
              <a:rPr lang="en-US" dirty="0"/>
              <a:t>It is the </a:t>
            </a:r>
            <a:r>
              <a:rPr lang="en-US" b="1" dirty="0"/>
              <a:t>root element</a:t>
            </a:r>
            <a:r>
              <a:rPr lang="en-US" dirty="0"/>
              <a:t> that represents the html </a:t>
            </a:r>
            <a:r>
              <a:rPr lang="en-US" dirty="0" smtClean="0"/>
              <a:t>document</a:t>
            </a:r>
          </a:p>
          <a:p>
            <a:r>
              <a:rPr lang="en-US" dirty="0"/>
              <a:t>It has properties and </a:t>
            </a:r>
            <a:r>
              <a:rPr lang="en-US" dirty="0" smtClean="0"/>
              <a:t>methods</a:t>
            </a:r>
          </a:p>
          <a:p>
            <a:r>
              <a:rPr lang="en-US" dirty="0"/>
              <a:t>By the help of document object, we can add dynamic content to our web </a:t>
            </a:r>
            <a:r>
              <a:rPr lang="en-US" dirty="0" smtClean="0"/>
              <a:t>page</a:t>
            </a:r>
          </a:p>
          <a:p>
            <a:r>
              <a:rPr lang="en-US" dirty="0"/>
              <a:t>As mentioned earlier, it is the object of window. </a:t>
            </a:r>
            <a:r>
              <a:rPr lang="en-US" dirty="0" smtClean="0"/>
              <a:t>So: </a:t>
            </a:r>
            <a:r>
              <a:rPr lang="en-US" b="1" i="1" dirty="0" smtClean="0"/>
              <a:t>window.document</a:t>
            </a:r>
            <a:r>
              <a:rPr lang="en-US" dirty="0" smtClean="0"/>
              <a:t> or </a:t>
            </a:r>
            <a:r>
              <a:rPr lang="en-US" b="1" i="1" dirty="0" smtClean="0"/>
              <a:t>document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document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47" y="1690688"/>
            <a:ext cx="6105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document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10" y="2223501"/>
            <a:ext cx="8454980" cy="31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Times New Roman</vt:lpstr>
      <vt:lpstr>Office Theme</vt:lpstr>
      <vt:lpstr>DOCUMENT OBJECT MODEL</vt:lpstr>
      <vt:lpstr>Document Object Model</vt:lpstr>
      <vt:lpstr>Properties of document object</vt:lpstr>
      <vt:lpstr>Methods of document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16</cp:revision>
  <dcterms:created xsi:type="dcterms:W3CDTF">2019-07-12T13:10:53Z</dcterms:created>
  <dcterms:modified xsi:type="dcterms:W3CDTF">2019-09-27T06:22:54Z</dcterms:modified>
</cp:coreProperties>
</file>