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2" autoAdjust="0"/>
    <p:restoredTop sz="94660"/>
  </p:normalViewPr>
  <p:slideViewPr>
    <p:cSldViewPr snapToGrid="0">
      <p:cViewPr varScale="1">
        <p:scale>
          <a:sx n="74" d="100"/>
          <a:sy n="74" d="100"/>
        </p:scale>
        <p:origin x="54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nguyenhuuphuocit97@gmail.com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8E8810-F98C-49C5-90BB-20DC21C8AA1B}" type="datetimeFigureOut">
              <a:rPr lang="en-US" smtClean="0"/>
              <a:t>9/21/2019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CDA14A-E985-4FF2-BDB1-D010C6153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499911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nguyenhuuphuocit97@gmail.com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191DBA-A0E7-4EF4-824D-60EAABCAFA82}" type="datetimeFigureOut">
              <a:rPr lang="en-US" smtClean="0"/>
              <a:t>9/21/2019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516D1F-E6B4-4D4D-974C-A3D8EBEEE9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131501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4C872-14E5-4069-8A4E-34B464827715}" type="datetime1">
              <a:rPr lang="en-US" smtClean="0"/>
              <a:t>9/21/2019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249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90568-C3A8-4F4B-94C7-6F430DBB1084}" type="datetime1">
              <a:rPr lang="en-US" smtClean="0"/>
              <a:t>9/21/2019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560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498A2-1CD7-4496-B179-A49B34C48F08}" type="datetime1">
              <a:rPr lang="en-US" smtClean="0"/>
              <a:t>9/21/2019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286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67CF4-C17B-4286-9326-A6B8256A7293}" type="datetime1">
              <a:rPr lang="en-US" smtClean="0"/>
              <a:t>9/21/2019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06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1EEBA-1096-4ADD-B437-007907D99981}" type="datetime1">
              <a:rPr lang="en-US" smtClean="0"/>
              <a:t>9/21/2019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547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0E482-504F-4069-B2C6-3BFC4C9A3084}" type="datetime1">
              <a:rPr lang="en-US" smtClean="0"/>
              <a:t>9/21/2019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149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556EF-3A76-493B-BEB2-8B91E894241C}" type="datetime1">
              <a:rPr lang="en-US" smtClean="0"/>
              <a:t>9/21/2019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43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17260-90CE-4E76-995B-8165CC35AE66}" type="datetime1">
              <a:rPr lang="en-US" smtClean="0"/>
              <a:t>9/21/2019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084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EA1C6-F928-4E76-867D-EEC5CDD0A695}" type="datetime1">
              <a:rPr lang="en-US" smtClean="0"/>
              <a:t>9/21/2019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063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03847-D79A-4C38-B8F1-70EBEBACFE78}" type="datetime1">
              <a:rPr lang="en-US" smtClean="0"/>
              <a:t>9/21/2019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537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9CC1F-5485-43E8-9B5A-E70A8ED557D9}" type="datetime1">
              <a:rPr lang="en-US" smtClean="0"/>
              <a:t>9/21/2019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876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31E693-1480-410B-8402-1324E59F6432}" type="datetime1">
              <a:rPr lang="en-US" smtClean="0"/>
              <a:t>9/21/2019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https://www.instagram.com/phuocnguyenit97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 rot="2357228">
            <a:off x="671430" y="4027755"/>
            <a:ext cx="91088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nguyenhuuphuocit97@gmail.com</a:t>
            </a:r>
            <a:endParaRPr lang="en-US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 rot="2354644">
            <a:off x="5169240" y="1566655"/>
            <a:ext cx="77236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nguyenhuuphuocit97@gmail.com</a:t>
            </a:r>
            <a:endParaRPr lang="en-US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7300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>
              <a:lumMod val="75000"/>
            </a:schemeClr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just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JAVASCRIPT FUNCTIONS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013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Function </a:t>
            </a:r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10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6142" y="2562896"/>
            <a:ext cx="7859716" cy="235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677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Function apply() </a:t>
            </a:r>
            <a:r>
              <a:rPr lang="en-US" dirty="0" smtClean="0"/>
              <a:t>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JavaScript Function </a:t>
            </a:r>
            <a:r>
              <a:rPr lang="en-US" b="1" dirty="0"/>
              <a:t>apply()</a:t>
            </a:r>
            <a:r>
              <a:rPr lang="en-US" dirty="0"/>
              <a:t> method is </a:t>
            </a:r>
            <a:r>
              <a:rPr lang="en-US" b="1" i="1" dirty="0"/>
              <a:t>used to call a function contains this value and an argument contains elements of an array</a:t>
            </a:r>
            <a:r>
              <a:rPr lang="en-US" dirty="0"/>
              <a:t>. Unlike call() method, it contains the single array of arguments.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864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Function apply() </a:t>
            </a:r>
            <a:r>
              <a:rPr lang="en-US" dirty="0" smtClean="0"/>
              <a:t>method -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function.apply</a:t>
            </a:r>
            <a:r>
              <a:rPr lang="en-US" dirty="0" smtClean="0"/>
              <a:t>(this-Argument,</a:t>
            </a:r>
            <a:r>
              <a:rPr lang="en-US" dirty="0"/>
              <a:t> [array])  </a:t>
            </a:r>
          </a:p>
          <a:p>
            <a:r>
              <a:rPr lang="en-US" b="1" dirty="0"/>
              <a:t>this-Argument</a:t>
            </a:r>
            <a:r>
              <a:rPr lang="en-US" dirty="0"/>
              <a:t> - It is </a:t>
            </a:r>
            <a:r>
              <a:rPr lang="en-US" dirty="0" smtClean="0"/>
              <a:t>optional</a:t>
            </a:r>
            <a:r>
              <a:rPr lang="en-US" dirty="0"/>
              <a:t>. The this value is given for the call to a function</a:t>
            </a:r>
            <a:r>
              <a:rPr lang="en-US" dirty="0" smtClean="0"/>
              <a:t>.</a:t>
            </a:r>
          </a:p>
          <a:p>
            <a:r>
              <a:rPr lang="en-US" b="1" dirty="0"/>
              <a:t>array</a:t>
            </a:r>
            <a:r>
              <a:rPr lang="en-US" dirty="0"/>
              <a:t> - It is optional. It is an array-like </a:t>
            </a:r>
            <a:r>
              <a:rPr lang="en-US" dirty="0" smtClean="0"/>
              <a:t>object</a:t>
            </a:r>
          </a:p>
          <a:p>
            <a:r>
              <a:rPr lang="en-US" dirty="0"/>
              <a:t>It returns the result of the calling function along provided this value and arguments.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238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Function apply() </a:t>
            </a:r>
            <a:r>
              <a:rPr lang="en-US" dirty="0" smtClean="0"/>
              <a:t>method – code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13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5075" y="2614412"/>
            <a:ext cx="7627859" cy="166358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8287" y="2196306"/>
            <a:ext cx="9115425" cy="360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127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Function apply() method – </a:t>
            </a:r>
            <a:r>
              <a:rPr lang="en-US" dirty="0" smtClean="0"/>
              <a:t>output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14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1354" y="2756165"/>
            <a:ext cx="8289292" cy="2340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122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Function bind() </a:t>
            </a:r>
            <a:r>
              <a:rPr lang="en-US" dirty="0" smtClean="0"/>
              <a:t>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JavaScript Function </a:t>
            </a:r>
            <a:r>
              <a:rPr lang="en-US" b="1" dirty="0"/>
              <a:t>bind()</a:t>
            </a:r>
            <a:r>
              <a:rPr lang="en-US" dirty="0"/>
              <a:t> method is </a:t>
            </a:r>
            <a:r>
              <a:rPr lang="en-US" b="1" i="1" dirty="0"/>
              <a:t>used to create a new </a:t>
            </a:r>
            <a:r>
              <a:rPr lang="en-US" b="1" i="1" dirty="0" smtClean="0"/>
              <a:t>function</a:t>
            </a:r>
          </a:p>
          <a:p>
            <a:r>
              <a:rPr lang="en-US" dirty="0"/>
              <a:t>When a function is called, it has its own this keyword set to the provided value, with a given sequence of arguments.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739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Function bind() </a:t>
            </a:r>
            <a:r>
              <a:rPr lang="en-US" dirty="0" smtClean="0"/>
              <a:t>method -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function.bind</a:t>
            </a:r>
            <a:r>
              <a:rPr lang="en-US" dirty="0"/>
              <a:t>(thisArg [, arg1[, arg2[, ...]]]  </a:t>
            </a:r>
          </a:p>
          <a:p>
            <a:r>
              <a:rPr lang="en-US" b="1" dirty="0"/>
              <a:t>thisArg</a:t>
            </a:r>
            <a:r>
              <a:rPr lang="en-US" dirty="0"/>
              <a:t> - The this value passed to the target function</a:t>
            </a:r>
            <a:r>
              <a:rPr lang="en-US" dirty="0" smtClean="0"/>
              <a:t>.</a:t>
            </a:r>
          </a:p>
          <a:p>
            <a:r>
              <a:rPr lang="en-US" b="1" dirty="0"/>
              <a:t>arg1,arg2,....,argn</a:t>
            </a:r>
            <a:r>
              <a:rPr lang="en-US" dirty="0"/>
              <a:t> - It represents the arguments for the function</a:t>
            </a:r>
            <a:r>
              <a:rPr lang="en-US" dirty="0" smtClean="0"/>
              <a:t>.</a:t>
            </a:r>
          </a:p>
          <a:p>
            <a:r>
              <a:rPr lang="en-US" dirty="0"/>
              <a:t>It returns the replica of the given function along provided this value and initial arguments.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368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Function bind() </a:t>
            </a:r>
            <a:r>
              <a:rPr lang="en-US" dirty="0" smtClean="0"/>
              <a:t>method – code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17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567" y="1964967"/>
            <a:ext cx="8664865" cy="3253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764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Function bind() method – </a:t>
            </a:r>
            <a:r>
              <a:rPr lang="en-US" dirty="0" smtClean="0"/>
              <a:t>output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18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388" y="2704564"/>
            <a:ext cx="7111224" cy="1431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15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Function bind() method – code 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19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6556" y="1825625"/>
            <a:ext cx="6338887" cy="4286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658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</a:t>
            </a:r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JavaScript functions</a:t>
            </a:r>
            <a:r>
              <a:rPr lang="en-US" dirty="0"/>
              <a:t> are used to perform operations. We can call JavaScript function many times to reuse the code.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36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Function call() </a:t>
            </a:r>
            <a:r>
              <a:rPr lang="en-US" dirty="0" smtClean="0"/>
              <a:t>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JavaScript Function </a:t>
            </a:r>
            <a:r>
              <a:rPr lang="en-US" b="1" dirty="0"/>
              <a:t>call()</a:t>
            </a:r>
            <a:r>
              <a:rPr lang="en-US" dirty="0"/>
              <a:t> method is </a:t>
            </a:r>
            <a:r>
              <a:rPr lang="en-US" b="1" i="1" dirty="0"/>
              <a:t>used to call a function contains this value and an argument provided </a:t>
            </a:r>
            <a:r>
              <a:rPr lang="en-US" b="1" i="1" dirty="0" smtClean="0"/>
              <a:t>individually</a:t>
            </a:r>
          </a:p>
          <a:p>
            <a:r>
              <a:rPr lang="en-US" dirty="0"/>
              <a:t>Unlike apply() method, it </a:t>
            </a:r>
            <a:r>
              <a:rPr lang="en-US" i="1" dirty="0"/>
              <a:t>accepts the argument list</a:t>
            </a:r>
            <a:r>
              <a:rPr lang="en-US" dirty="0"/>
              <a:t>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4059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Function call() </a:t>
            </a:r>
            <a:r>
              <a:rPr lang="en-US" dirty="0" smtClean="0"/>
              <a:t>method  -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function.call</a:t>
            </a:r>
            <a:r>
              <a:rPr lang="en-US" dirty="0"/>
              <a:t>(thisArg, arg1,arg2,....,argn)  </a:t>
            </a:r>
            <a:endParaRPr lang="en-US" dirty="0" smtClean="0"/>
          </a:p>
          <a:p>
            <a:r>
              <a:rPr lang="en-US" b="1" dirty="0"/>
              <a:t>thisArg</a:t>
            </a:r>
            <a:r>
              <a:rPr lang="en-US" dirty="0"/>
              <a:t> - It is optional. The this value is given for the call to function</a:t>
            </a:r>
            <a:r>
              <a:rPr lang="en-US" dirty="0" smtClean="0"/>
              <a:t>.</a:t>
            </a:r>
          </a:p>
          <a:p>
            <a:r>
              <a:rPr lang="en-US" b="1" dirty="0"/>
              <a:t>arg1,arg2,...,argn</a:t>
            </a:r>
            <a:r>
              <a:rPr lang="en-US" dirty="0"/>
              <a:t> - It is optional. It represents the arguments for the function.</a:t>
            </a:r>
          </a:p>
          <a:p>
            <a:r>
              <a:rPr lang="en-US" dirty="0"/>
              <a:t>It returns the result of the calling function along provided this value and arguments.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3391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Function call() method  - </a:t>
            </a:r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22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3225" y="1825625"/>
            <a:ext cx="6305550" cy="429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120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Function call() method  - </a:t>
            </a:r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23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2371" y="2459865"/>
            <a:ext cx="9267258" cy="1634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694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Function toString() </a:t>
            </a:r>
            <a:r>
              <a:rPr lang="en-US" dirty="0" smtClean="0"/>
              <a:t>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JavaScript Function </a:t>
            </a:r>
            <a:r>
              <a:rPr lang="en-US" b="1" dirty="0"/>
              <a:t>toString()</a:t>
            </a:r>
            <a:r>
              <a:rPr lang="en-US" dirty="0"/>
              <a:t> method returns a string. </a:t>
            </a:r>
            <a:endParaRPr lang="en-US" dirty="0" smtClean="0"/>
          </a:p>
          <a:p>
            <a:r>
              <a:rPr lang="en-US" dirty="0" smtClean="0"/>
              <a:t>Here</a:t>
            </a:r>
            <a:r>
              <a:rPr lang="en-US" dirty="0"/>
              <a:t>, string represents the source code of the function.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741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Function toString() </a:t>
            </a:r>
            <a:r>
              <a:rPr lang="en-US" dirty="0" smtClean="0"/>
              <a:t>method – code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25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8938" y="2255795"/>
            <a:ext cx="8174123" cy="2673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670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Function toString() method – </a:t>
            </a:r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26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2063" y="2513816"/>
            <a:ext cx="6227874" cy="2571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306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 of JavaScript </a:t>
            </a:r>
            <a:r>
              <a:rPr lang="en-US" dirty="0" smtClean="0"/>
              <a:t>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Code reusability</a:t>
            </a:r>
            <a:r>
              <a:rPr lang="en-US" dirty="0"/>
              <a:t>: We can call a function several times so it save coding.</a:t>
            </a:r>
          </a:p>
          <a:p>
            <a:r>
              <a:rPr lang="en-US" b="1" dirty="0"/>
              <a:t>Less coding</a:t>
            </a:r>
            <a:r>
              <a:rPr lang="en-US" dirty="0"/>
              <a:t>: It makes our program compact. We don’t need to write many lines of code each time to perform a common task.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220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</a:t>
            </a:r>
            <a:r>
              <a:rPr lang="en-US" dirty="0" smtClean="0"/>
              <a:t>Function No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8951" y="2805112"/>
            <a:ext cx="8937939" cy="12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693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Function </a:t>
            </a:r>
            <a:r>
              <a:rPr lang="en-US" dirty="0" smtClean="0"/>
              <a:t>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3822" y="2736415"/>
            <a:ext cx="8804355" cy="1264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382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Function </a:t>
            </a:r>
            <a:r>
              <a:rPr lang="en-US" dirty="0"/>
              <a:t>with Return </a:t>
            </a:r>
            <a:r>
              <a:rPr lang="en-US" dirty="0" smtClean="0"/>
              <a:t>Value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7297" y="2756079"/>
            <a:ext cx="8217405" cy="1504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664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Function </a:t>
            </a:r>
            <a:r>
              <a:rPr lang="en-US" dirty="0" smtClean="0"/>
              <a:t>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JavaScript, the purpose of </a:t>
            </a:r>
            <a:r>
              <a:rPr lang="en-US" b="1" dirty="0"/>
              <a:t>Function constructor</a:t>
            </a:r>
            <a:r>
              <a:rPr lang="en-US" dirty="0"/>
              <a:t> is to create a new Function </a:t>
            </a:r>
            <a:r>
              <a:rPr lang="en-US" dirty="0" smtClean="0"/>
              <a:t>object</a:t>
            </a:r>
          </a:p>
          <a:p>
            <a:r>
              <a:rPr lang="en-US" dirty="0"/>
              <a:t>It executes the code globally. However, if we call the constructor directly, a function is created dynamically but in an unsecured way.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590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Function </a:t>
            </a:r>
            <a:r>
              <a:rPr lang="en-US" dirty="0" smtClean="0"/>
              <a:t>Object -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new Function</a:t>
            </a:r>
            <a:r>
              <a:rPr lang="en-US" dirty="0"/>
              <a:t> ([arg1[, arg2[, ....argn]],] functionBody)  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Parameters: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b="1" dirty="0"/>
              <a:t>arg1, arg2, .... , argn</a:t>
            </a:r>
            <a:r>
              <a:rPr lang="en-US" dirty="0"/>
              <a:t> - It represents the argument used by function</a:t>
            </a:r>
            <a:r>
              <a:rPr lang="en-US" dirty="0" smtClean="0"/>
              <a:t>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b="1" dirty="0"/>
              <a:t>functionBody</a:t>
            </a:r>
            <a:r>
              <a:rPr lang="en-US" dirty="0"/>
              <a:t> - It represents the function definition.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8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38200" y="1918952"/>
            <a:ext cx="8305800" cy="5666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624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Function </a:t>
            </a:r>
            <a:r>
              <a:rPr lang="en-US" dirty="0" smtClean="0"/>
              <a:t>Object -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9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119" y="2638067"/>
            <a:ext cx="9975761" cy="1363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048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932</TotalTime>
  <Words>314</Words>
  <Application>Microsoft Office PowerPoint</Application>
  <PresentationFormat>Widescreen</PresentationFormat>
  <Paragraphs>106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</vt:lpstr>
      <vt:lpstr>Calibri</vt:lpstr>
      <vt:lpstr>Courier New</vt:lpstr>
      <vt:lpstr>Menlo</vt:lpstr>
      <vt:lpstr>Times New Roman</vt:lpstr>
      <vt:lpstr>Wingdings</vt:lpstr>
      <vt:lpstr>Office Theme</vt:lpstr>
      <vt:lpstr>JAVASCRIPT FUNCTIONS</vt:lpstr>
      <vt:lpstr>JavaScript Functions</vt:lpstr>
      <vt:lpstr>Advantage of JavaScript function</vt:lpstr>
      <vt:lpstr>JavaScript Function No Arguments</vt:lpstr>
      <vt:lpstr>JavaScript Function Arguments</vt:lpstr>
      <vt:lpstr>JavaScript Function with Return Value</vt:lpstr>
      <vt:lpstr>JavaScript Function Object</vt:lpstr>
      <vt:lpstr>JavaScript Function Object - Syntax</vt:lpstr>
      <vt:lpstr>JavaScript Function Object - code</vt:lpstr>
      <vt:lpstr>JavaScript Function Methods</vt:lpstr>
      <vt:lpstr>JavaScript Function apply() method</vt:lpstr>
      <vt:lpstr>JavaScript Function apply() method - syntax</vt:lpstr>
      <vt:lpstr>JavaScript Function apply() method – code </vt:lpstr>
      <vt:lpstr>JavaScript Function apply() method – output </vt:lpstr>
      <vt:lpstr>JavaScript Function bind() method</vt:lpstr>
      <vt:lpstr>JavaScript Function bind() method - syntax</vt:lpstr>
      <vt:lpstr>JavaScript Function bind() method – code 1</vt:lpstr>
      <vt:lpstr>JavaScript Function bind() method – output 1</vt:lpstr>
      <vt:lpstr>JavaScript Function bind() method – code 2</vt:lpstr>
      <vt:lpstr>JavaScript Function call() method</vt:lpstr>
      <vt:lpstr>JavaScript Function call() method  - syntax</vt:lpstr>
      <vt:lpstr>JavaScript Function call() method  - code</vt:lpstr>
      <vt:lpstr>JavaScript Function call() method  - output</vt:lpstr>
      <vt:lpstr>JavaScript Function toString() method</vt:lpstr>
      <vt:lpstr>JavaScript Function toString() method – code </vt:lpstr>
      <vt:lpstr>JavaScript Function toString() method – output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David Nguyen</dc:creator>
  <cp:lastModifiedBy>Phuoc Nguyen</cp:lastModifiedBy>
  <cp:revision>55</cp:revision>
  <dcterms:created xsi:type="dcterms:W3CDTF">2019-07-12T13:10:53Z</dcterms:created>
  <dcterms:modified xsi:type="dcterms:W3CDTF">2019-09-21T10:30:11Z</dcterms:modified>
</cp:coreProperties>
</file>