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History </a:t>
            </a:r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History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JavaScript history object</a:t>
            </a:r>
            <a:r>
              <a:rPr lang="en-US" dirty="0"/>
              <a:t> represents an array of URLs visited by the </a:t>
            </a:r>
            <a:r>
              <a:rPr lang="en-US" dirty="0" smtClean="0"/>
              <a:t>user</a:t>
            </a:r>
          </a:p>
          <a:p>
            <a:r>
              <a:rPr lang="en-US" dirty="0"/>
              <a:t>By using this object, you can load previous, forward or any particular page</a:t>
            </a:r>
            <a:r>
              <a:rPr lang="en-US" dirty="0" smtClean="0"/>
              <a:t>.</a:t>
            </a:r>
          </a:p>
          <a:p>
            <a:r>
              <a:rPr lang="en-US" dirty="0"/>
              <a:t>The history object is the window property, so it can be accessed </a:t>
            </a:r>
            <a:r>
              <a:rPr lang="en-US" dirty="0" smtClean="0"/>
              <a:t>by: </a:t>
            </a:r>
            <a:r>
              <a:rPr lang="en-US" b="1" dirty="0"/>
              <a:t>window.history</a:t>
            </a:r>
            <a:r>
              <a:rPr lang="en-US" dirty="0"/>
              <a:t>  </a:t>
            </a:r>
            <a:r>
              <a:rPr lang="en-US" dirty="0" smtClean="0"/>
              <a:t>or </a:t>
            </a:r>
            <a:r>
              <a:rPr lang="en-US" b="1" dirty="0" smtClean="0"/>
              <a:t>history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JavaScript history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82" y="2844342"/>
            <a:ext cx="8185435" cy="11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JavaScript history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24" y="1983347"/>
            <a:ext cx="8262279" cy="2164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7" y="4381232"/>
            <a:ext cx="54197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JavaScript History Object</vt:lpstr>
      <vt:lpstr>JavaScript History Object</vt:lpstr>
      <vt:lpstr>Property of JavaScript history object</vt:lpstr>
      <vt:lpstr>Methods of JavaScript history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2019-09-27T05:11:44Z</dcterms:modified>
</cp:coreProperties>
</file>