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SET OBJECT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Set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Set object is used to store the elements with unique values. The values can be of any </a:t>
            </a:r>
            <a:r>
              <a:rPr lang="en-US" dirty="0" smtClean="0"/>
              <a:t>type, </a:t>
            </a:r>
            <a:r>
              <a:rPr lang="en-US" dirty="0"/>
              <a:t>whether primitive values or object references.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new</a:t>
            </a:r>
            <a:r>
              <a:rPr lang="en-US" dirty="0"/>
              <a:t> Set([iterable])  </a:t>
            </a:r>
          </a:p>
          <a:p>
            <a:pPr algn="l"/>
            <a:r>
              <a:rPr lang="en-US" dirty="0" smtClean="0"/>
              <a:t>Parameter: </a:t>
            </a:r>
            <a:r>
              <a:rPr lang="en-US" b="1" dirty="0"/>
              <a:t>iterable</a:t>
            </a:r>
            <a:r>
              <a:rPr lang="en-US" dirty="0"/>
              <a:t> - It represents an iterable object whose elements will be added to the new 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7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</a:t>
            </a:r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object uses the concept of keys </a:t>
            </a:r>
            <a:r>
              <a:rPr lang="en-US" dirty="0" smtClean="0"/>
              <a:t>internally</a:t>
            </a:r>
          </a:p>
          <a:p>
            <a:r>
              <a:rPr lang="en-US" dirty="0"/>
              <a:t>A set object cannot contain the duplicate </a:t>
            </a:r>
            <a:r>
              <a:rPr lang="en-US" dirty="0" smtClean="0"/>
              <a:t>values</a:t>
            </a:r>
          </a:p>
          <a:p>
            <a:r>
              <a:rPr lang="en-US" dirty="0"/>
              <a:t>A set object iterates its elements in insertion 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Set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53" y="1870075"/>
            <a:ext cx="8038093" cy="34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89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Menlo</vt:lpstr>
      <vt:lpstr>Times New Roman</vt:lpstr>
      <vt:lpstr>Office Theme</vt:lpstr>
      <vt:lpstr>JAVASCRIPT SET OBJECT</vt:lpstr>
      <vt:lpstr>JavaScript Set Object</vt:lpstr>
      <vt:lpstr>Syntax</vt:lpstr>
      <vt:lpstr>Points to remember</vt:lpstr>
      <vt:lpstr>JavaScript Set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21</cp:revision>
  <dcterms:created xsi:type="dcterms:W3CDTF">2019-07-12T13:10:53Z</dcterms:created>
  <dcterms:modified xsi:type="dcterms:W3CDTF">2019-10-06T08:21:33Z</dcterms:modified>
</cp:coreProperties>
</file>