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SYMBOL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Symbol is a function that is used to identify the object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Symbol() method always return a unique </a:t>
            </a:r>
            <a:r>
              <a:rPr lang="en-US" dirty="0" smtClean="0"/>
              <a:t>value</a:t>
            </a:r>
          </a:p>
          <a:p>
            <a:r>
              <a:rPr lang="en-US" dirty="0"/>
              <a:t>A symbol value may be used as an identifier for object </a:t>
            </a:r>
            <a:r>
              <a:rPr lang="en-US" dirty="0" smtClean="0"/>
              <a:t>properties</a:t>
            </a:r>
          </a:p>
          <a:p>
            <a:r>
              <a:rPr lang="en-US" dirty="0"/>
              <a:t>Symbols are immutable, just like numbers or </a:t>
            </a:r>
            <a:r>
              <a:rPr lang="en-US" dirty="0" smtClean="0"/>
              <a:t>strings</a:t>
            </a:r>
          </a:p>
          <a:p>
            <a:r>
              <a:rPr lang="en-US" dirty="0"/>
              <a:t>Symbols cannot be typecasted to primitive 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Symbol([</a:t>
            </a:r>
            <a:r>
              <a:rPr lang="en-US" b="1" dirty="0"/>
              <a:t>description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])</a:t>
            </a:r>
          </a:p>
          <a:p>
            <a:pPr algn="l"/>
            <a:r>
              <a:rPr lang="en-US" b="1" dirty="0"/>
              <a:t>description</a:t>
            </a:r>
            <a:r>
              <a:rPr lang="en-US" dirty="0"/>
              <a:t>: It is optional. We can pass string as an argument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Symbol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71" y="2134346"/>
            <a:ext cx="8946457" cy="37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Symbol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6" y="2601532"/>
            <a:ext cx="10113007" cy="18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Menlo</vt:lpstr>
      <vt:lpstr>Times New Roman</vt:lpstr>
      <vt:lpstr>Office Theme</vt:lpstr>
      <vt:lpstr>JAVASCRIPT SYMBOL</vt:lpstr>
      <vt:lpstr>JavaScript Symbol</vt:lpstr>
      <vt:lpstr>Points to remember</vt:lpstr>
      <vt:lpstr>Syntax </vt:lpstr>
      <vt:lpstr>JavaScript Symbol Property</vt:lpstr>
      <vt:lpstr>JavaScript Symbol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19</cp:revision>
  <dcterms:created xsi:type="dcterms:W3CDTF">2019-07-12T13:10:53Z</dcterms:created>
  <dcterms:modified xsi:type="dcterms:W3CDTF">2019-09-26T09:32:38Z</dcterms:modified>
</cp:coreProperties>
</file>