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 BOM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 </a:t>
            </a:r>
            <a:r>
              <a:rPr lang="en-US" b="1" dirty="0"/>
              <a:t>Browser Object Model</a:t>
            </a:r>
            <a:r>
              <a:rPr lang="en-US" dirty="0"/>
              <a:t> (BOM) is used to interact with the </a:t>
            </a:r>
            <a:r>
              <a:rPr lang="en-US" dirty="0" smtClean="0"/>
              <a:t>browser</a:t>
            </a:r>
          </a:p>
          <a:p>
            <a:r>
              <a:rPr lang="en-US" dirty="0"/>
              <a:t>The default object of browser is window means you can call all the functions of window by specifying window or directly</a:t>
            </a:r>
            <a:r>
              <a:rPr lang="en-US" dirty="0" smtClean="0"/>
              <a:t>.</a:t>
            </a:r>
          </a:p>
          <a:p>
            <a:r>
              <a:rPr lang="en-US" dirty="0"/>
              <a:t>You can use a lot of properties (other objects) defined underneath the window object like document, history, screen, navigator, location, innerHeight, </a:t>
            </a:r>
            <a:r>
              <a:rPr lang="en-US" dirty="0" smtClean="0"/>
              <a:t>innerWidth…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14" y="5074947"/>
            <a:ext cx="40290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68" y="2292439"/>
            <a:ext cx="8091352" cy="22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JAVASCRIPT BOM</vt:lpstr>
      <vt:lpstr>Browser Object Model</vt:lpstr>
      <vt:lpstr>Structure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2019-09-27T03:55:50Z</dcterms:modified>
</cp:coreProperties>
</file>