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JavaScript, classes are the special type of </a:t>
            </a:r>
            <a:r>
              <a:rPr lang="en-US" dirty="0" smtClean="0"/>
              <a:t>functions</a:t>
            </a:r>
          </a:p>
          <a:p>
            <a:r>
              <a:rPr lang="en-US" dirty="0"/>
              <a:t>We can define the class just like function declarations and function expressions</a:t>
            </a:r>
            <a:r>
              <a:rPr lang="en-US" dirty="0" smtClean="0"/>
              <a:t>.</a:t>
            </a:r>
          </a:p>
          <a:p>
            <a:r>
              <a:rPr lang="en-US" dirty="0"/>
              <a:t>The JavaScript class contains various class members within a body including methods or </a:t>
            </a:r>
            <a:r>
              <a:rPr lang="en-US" dirty="0" smtClean="0"/>
              <a:t>constructor</a:t>
            </a:r>
          </a:p>
          <a:p>
            <a:r>
              <a:rPr lang="en-US" dirty="0"/>
              <a:t>The class is executed in strict mode. So, the code containing the silent error or mistake throws an error</a:t>
            </a:r>
            <a:r>
              <a:rPr lang="en-US" dirty="0" smtClean="0"/>
              <a:t>.</a:t>
            </a:r>
          </a:p>
          <a:p>
            <a:r>
              <a:rPr lang="en-US" dirty="0"/>
              <a:t>The class syntax contains two </a:t>
            </a:r>
            <a:r>
              <a:rPr lang="en-US" dirty="0" smtClean="0"/>
              <a:t>components:</a:t>
            </a:r>
          </a:p>
          <a:p>
            <a:pPr lvl="1"/>
            <a:r>
              <a:rPr lang="en-US" dirty="0"/>
              <a:t>Class declarations</a:t>
            </a:r>
          </a:p>
          <a:p>
            <a:pPr lvl="1"/>
            <a:r>
              <a:rPr lang="en-US" dirty="0"/>
              <a:t>Class expressions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99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smtClean="0"/>
              <a:t>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can be defined by using a class declaration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b="1" i="1" dirty="0"/>
              <a:t>class</a:t>
            </a:r>
            <a:r>
              <a:rPr lang="en-US" dirty="0"/>
              <a:t> keyword is used to declare a class with any particular </a:t>
            </a:r>
            <a:r>
              <a:rPr lang="en-US" dirty="0" smtClean="0"/>
              <a:t>name</a:t>
            </a:r>
          </a:p>
          <a:p>
            <a:r>
              <a:rPr lang="en-US" dirty="0"/>
              <a:t>According to JavaScript naming conventions, </a:t>
            </a:r>
            <a:r>
              <a:rPr lang="en-US" i="1" dirty="0"/>
              <a:t>the name of the class always starts with an </a:t>
            </a:r>
            <a:r>
              <a:rPr lang="en-US" b="1" i="1" dirty="0"/>
              <a:t>uppercase</a:t>
            </a:r>
            <a:r>
              <a:rPr lang="en-US" i="1" dirty="0"/>
              <a:t> letter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8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to define a class is by using a class </a:t>
            </a:r>
            <a:r>
              <a:rPr lang="en-US" dirty="0" smtClean="0"/>
              <a:t>expression</a:t>
            </a:r>
          </a:p>
          <a:p>
            <a:r>
              <a:rPr lang="en-US" dirty="0"/>
              <a:t>Here, it is not mandatory to assign the name of the </a:t>
            </a:r>
            <a:r>
              <a:rPr lang="en-US" dirty="0" smtClean="0"/>
              <a:t>class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class expression can be named or </a:t>
            </a:r>
            <a:r>
              <a:rPr lang="en-US" dirty="0" smtClean="0"/>
              <a:t>unnamed</a:t>
            </a:r>
          </a:p>
          <a:p>
            <a:r>
              <a:rPr lang="en-US" dirty="0"/>
              <a:t>The class expression allows us to fetch the class </a:t>
            </a:r>
            <a:r>
              <a:rPr lang="en-US" dirty="0" smtClean="0"/>
              <a:t>name</a:t>
            </a:r>
          </a:p>
          <a:p>
            <a:r>
              <a:rPr lang="en-US" dirty="0"/>
              <a:t>However, this will not be possible with class declaration.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189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Menlo</vt:lpstr>
      <vt:lpstr>Times New Roman</vt:lpstr>
      <vt:lpstr>Office Theme</vt:lpstr>
      <vt:lpstr>JAVASCRIPT CLASSES</vt:lpstr>
      <vt:lpstr>JavaScript Classes</vt:lpstr>
      <vt:lpstr>Class Declarations</vt:lpstr>
      <vt:lpstr>Class expressions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16</cp:revision>
  <dcterms:created xsi:type="dcterms:W3CDTF">2019-07-12T13:10:53Z</dcterms:created>
  <dcterms:modified xsi:type="dcterms:W3CDTF">2019-09-30T02:22:19Z</dcterms:modified>
</cp:coreProperties>
</file>