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ENCAPSULATION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Encapsulation is a process of binding the data </a:t>
            </a:r>
            <a:r>
              <a:rPr lang="en-US" dirty="0" smtClean="0"/>
              <a:t>with </a:t>
            </a:r>
            <a:r>
              <a:rPr lang="en-US" dirty="0"/>
              <a:t>the functions acting on that </a:t>
            </a:r>
            <a:r>
              <a:rPr lang="en-US" dirty="0" smtClean="0"/>
              <a:t>data</a:t>
            </a:r>
          </a:p>
          <a:p>
            <a:r>
              <a:rPr lang="en-US" dirty="0"/>
              <a:t> It allows us to control the data and validate </a:t>
            </a:r>
            <a:r>
              <a:rPr lang="en-US" dirty="0" smtClean="0"/>
              <a:t>it</a:t>
            </a:r>
          </a:p>
          <a:p>
            <a:r>
              <a:rPr lang="en-US" dirty="0"/>
              <a:t>To achieve an encapsulation in </a:t>
            </a:r>
            <a:r>
              <a:rPr lang="en-US" dirty="0" smtClean="0"/>
              <a:t>JavaScript: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/>
              <a:t>Use var keyword to make data members </a:t>
            </a:r>
            <a:r>
              <a:rPr lang="en-US" dirty="0" smtClean="0"/>
              <a:t>private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/>
              <a:t>Use setter methods to set the data and getter methods to get that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encapsulation allows us to handle an object using the following </a:t>
            </a:r>
            <a:r>
              <a:rPr lang="en-US" dirty="0" smtClean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Read/Write</a:t>
            </a:r>
            <a:r>
              <a:rPr lang="en-US" dirty="0"/>
              <a:t> - Here, we use setter methods to write the data and getter methods read that </a:t>
            </a:r>
            <a:r>
              <a:rPr lang="en-US" dirty="0" smtClean="0"/>
              <a:t>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Read Only</a:t>
            </a:r>
            <a:r>
              <a:rPr lang="en-US" dirty="0"/>
              <a:t> - In this case, we use getter methods </a:t>
            </a:r>
            <a:r>
              <a:rPr lang="en-US" dirty="0" smtClean="0"/>
              <a:t>only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Write Only</a:t>
            </a:r>
            <a:r>
              <a:rPr lang="en-US" dirty="0"/>
              <a:t> - In this case, we use setter methods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Menlo</vt:lpstr>
      <vt:lpstr>Times New Roman</vt:lpstr>
      <vt:lpstr>Wingdings</vt:lpstr>
      <vt:lpstr>Office Theme</vt:lpstr>
      <vt:lpstr>JAVASCRIPT ENCAPSULATION</vt:lpstr>
      <vt:lpstr>JavaScript Encapsulation</vt:lpstr>
      <vt:lpstr>JavaScript Encapsulation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14</cp:revision>
  <dcterms:created xsi:type="dcterms:W3CDTF">2019-07-12T13:10:53Z</dcterms:created>
  <dcterms:modified xsi:type="dcterms:W3CDTF">2019-09-30T03:15:39Z</dcterms:modified>
</cp:coreProperties>
</file>