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JavaScript inheritance is a mechanism that allows us to create new classes on the basis of already existing </a:t>
            </a:r>
            <a:r>
              <a:rPr lang="en-US" dirty="0" smtClean="0"/>
              <a:t>classes</a:t>
            </a:r>
          </a:p>
          <a:p>
            <a:r>
              <a:rPr lang="en-US" dirty="0"/>
              <a:t>It provides flexibility to the child class to reuse the methods and variables of a parent class</a:t>
            </a:r>
            <a:r>
              <a:rPr lang="en-US" dirty="0" smtClean="0"/>
              <a:t>.</a:t>
            </a:r>
          </a:p>
          <a:p>
            <a:r>
              <a:rPr lang="en-US" dirty="0"/>
              <a:t>The JavaScript </a:t>
            </a:r>
            <a:r>
              <a:rPr lang="en-US" b="1" dirty="0"/>
              <a:t>extends</a:t>
            </a:r>
            <a:r>
              <a:rPr lang="en-US" dirty="0"/>
              <a:t> keyword is used to create a child class on the basis of a parent </a:t>
            </a:r>
            <a:r>
              <a:rPr lang="en-US" dirty="0" smtClean="0"/>
              <a:t>class</a:t>
            </a:r>
          </a:p>
          <a:p>
            <a:r>
              <a:rPr lang="en-US" dirty="0"/>
              <a:t>It facilitates child class to acquire all the properties and behavior of its parent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maintains an IS-A </a:t>
            </a:r>
            <a:r>
              <a:rPr lang="en-US" dirty="0" smtClean="0"/>
              <a:t>relationship</a:t>
            </a:r>
          </a:p>
          <a:p>
            <a:r>
              <a:rPr lang="en-US" dirty="0"/>
              <a:t>The extends keyword is used in class expressions or class </a:t>
            </a:r>
            <a:r>
              <a:rPr lang="en-US" dirty="0" smtClean="0"/>
              <a:t>declarations</a:t>
            </a:r>
          </a:p>
          <a:p>
            <a:r>
              <a:rPr lang="en-US" dirty="0"/>
              <a:t>Using extends keyword, we can acquire all the properties and behavior of the inbuilt object as well as custom </a:t>
            </a:r>
            <a:r>
              <a:rPr lang="en-US" dirty="0" smtClean="0"/>
              <a:t>classes</a:t>
            </a:r>
          </a:p>
          <a:p>
            <a:r>
              <a:rPr lang="en-US" dirty="0"/>
              <a:t>We can also use a prototype-based approach to achieve </a:t>
            </a:r>
            <a:r>
              <a:rPr lang="en-US" dirty="0" smtClean="0"/>
              <a:t>inheritance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Menlo</vt:lpstr>
      <vt:lpstr>Times New Roman</vt:lpstr>
      <vt:lpstr>Office Theme</vt:lpstr>
      <vt:lpstr>JAVASCRIPT INHERITANCE</vt:lpstr>
      <vt:lpstr>JavaScript Inheritance</vt:lpstr>
      <vt:lpstr>Points to 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14</cp:revision>
  <dcterms:created xsi:type="dcterms:W3CDTF">2019-07-12T13:10:53Z</dcterms:created>
  <dcterms:modified xsi:type="dcterms:W3CDTF">2019-09-30T03:53:47Z</dcterms:modified>
</cp:coreProperties>
</file>